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Albert Sans"/>
      <p:regular r:id="rId43"/>
      <p:bold r:id="rId44"/>
      <p:italic r:id="rId45"/>
      <p:boldItalic r:id="rId46"/>
    </p:embeddedFont>
    <p:embeddedFont>
      <p:font typeface="Caveat Brush"/>
      <p:regular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AlbertSans-bold.fntdata"/><Relationship Id="rId21" Type="http://schemas.openxmlformats.org/officeDocument/2006/relationships/slide" Target="slides/slide15.xml"/><Relationship Id="rId43" Type="http://schemas.openxmlformats.org/officeDocument/2006/relationships/font" Target="fonts/AlbertSans-regular.fntdata"/><Relationship Id="rId24" Type="http://schemas.openxmlformats.org/officeDocument/2006/relationships/slide" Target="slides/slide18.xml"/><Relationship Id="rId46" Type="http://schemas.openxmlformats.org/officeDocument/2006/relationships/font" Target="fonts/AlbertSans-boldItalic.fntdata"/><Relationship Id="rId23" Type="http://schemas.openxmlformats.org/officeDocument/2006/relationships/slide" Target="slides/slide17.xml"/><Relationship Id="rId45" Type="http://schemas.openxmlformats.org/officeDocument/2006/relationships/font" Target="fonts/AlbertSans-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CaveatBrush-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0258cfdaa_1_2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70258cfdaa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21a345e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d21a345e3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21a345e3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d21a345e3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21a345e3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d21a345e3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21a345e3e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d21a345e3e_6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21a345e3e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d21a345e3e_6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d21a345e3e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d21a345e3e_6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21a345e3e_6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d21a345e3e_6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d21a345e3e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d21a345e3e_6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d21a345e3e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d21a345e3e_6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d210f38e3d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d210f38e3d_3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0258cfdaa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70258cfdaa_1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210f38e3d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d210f38e3d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0258cfdaa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70258cfdaa_1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0258cfdaa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270258cfdaa_1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210f38e3d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d210f38e3d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70258cfdaa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70258cfdaa_1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21a345e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d21a345e3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210f38e3d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2d210f38e3d_3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d210f38e3d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d210f38e3d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210f38e3d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d210f38e3d_3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d210f38e3d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d210f38e3d_3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70258cfdaa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70258cfdaa_1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210f38e3d_3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d210f38e3d_3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d21a345e3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2d21a345e3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d21a345e3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2d21a345e3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0258cfdaa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70258cfdaa_1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0258cfdaa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70258cfdaa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0258cfdaa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70258cfdaa_1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210f38e3d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d210f38e3d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210f38e3d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d210f38e3d_3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21a345e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d21a345e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3.png"/><Relationship Id="rId4" Type="http://schemas.openxmlformats.org/officeDocument/2006/relationships/image" Target="../media/image19.png"/><Relationship Id="rId5"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3.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55" name="Google Shape;55;p14"/>
          <p:cNvSpPr txBox="1"/>
          <p:nvPr>
            <p:ph type="ctrTitle"/>
          </p:nvPr>
        </p:nvSpPr>
        <p:spPr>
          <a:xfrm>
            <a:off x="1001850" y="1310323"/>
            <a:ext cx="7140300" cy="20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1750200" y="3510134"/>
            <a:ext cx="5643600" cy="41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7" name="Google Shape;57;p14"/>
          <p:cNvGrpSpPr/>
          <p:nvPr/>
        </p:nvGrpSpPr>
        <p:grpSpPr>
          <a:xfrm>
            <a:off x="500978" y="-958900"/>
            <a:ext cx="9678722" cy="7741537"/>
            <a:chOff x="500978" y="-958900"/>
            <a:chExt cx="9678722" cy="7741537"/>
          </a:xfrm>
        </p:grpSpPr>
        <p:pic>
          <p:nvPicPr>
            <p:cNvPr id="58" name="Google Shape;58;p14"/>
            <p:cNvPicPr preferRelativeResize="0"/>
            <p:nvPr/>
          </p:nvPicPr>
          <p:blipFill rotWithShape="1">
            <a:blip r:embed="rId3">
              <a:alphaModFix amt="17000"/>
            </a:blip>
            <a:srcRect b="0" l="0" r="0" t="0"/>
            <a:stretch/>
          </p:blipFill>
          <p:spPr>
            <a:xfrm flipH="1">
              <a:off x="1484725" y="-958900"/>
              <a:ext cx="2719651" cy="2079725"/>
            </a:xfrm>
            <a:prstGeom prst="rect">
              <a:avLst/>
            </a:prstGeom>
            <a:noFill/>
            <a:ln>
              <a:noFill/>
            </a:ln>
          </p:spPr>
        </p:pic>
        <p:pic>
          <p:nvPicPr>
            <p:cNvPr id="59" name="Google Shape;59;p14"/>
            <p:cNvPicPr preferRelativeResize="0"/>
            <p:nvPr/>
          </p:nvPicPr>
          <p:blipFill rotWithShape="1">
            <a:blip r:embed="rId3">
              <a:alphaModFix amt="17000"/>
            </a:blip>
            <a:srcRect b="0" l="0" r="0" t="0"/>
            <a:stretch/>
          </p:blipFill>
          <p:spPr>
            <a:xfrm flipH="1" rot="5400000">
              <a:off x="7828663" y="2804125"/>
              <a:ext cx="2664524" cy="2037550"/>
            </a:xfrm>
            <a:prstGeom prst="rect">
              <a:avLst/>
            </a:prstGeom>
            <a:noFill/>
            <a:ln>
              <a:noFill/>
            </a:ln>
          </p:spPr>
        </p:pic>
        <p:pic>
          <p:nvPicPr>
            <p:cNvPr id="60" name="Google Shape;60;p14"/>
            <p:cNvPicPr preferRelativeResize="0"/>
            <p:nvPr/>
          </p:nvPicPr>
          <p:blipFill rotWithShape="1">
            <a:blip r:embed="rId3">
              <a:alphaModFix amt="17000"/>
            </a:blip>
            <a:srcRect b="0" l="0" r="0" t="0"/>
            <a:stretch/>
          </p:blipFill>
          <p:spPr>
            <a:xfrm flipH="1" rot="5400000">
              <a:off x="187491" y="4431600"/>
              <a:ext cx="2664524" cy="203755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63" name="Google Shape;63;p15"/>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64" name="Google Shape;64;p15"/>
          <p:cNvSpPr txBox="1"/>
          <p:nvPr>
            <p:ph idx="1" type="body"/>
          </p:nvPr>
        </p:nvSpPr>
        <p:spPr>
          <a:xfrm>
            <a:off x="713100" y="1183195"/>
            <a:ext cx="7717800" cy="3861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65" name="Google Shape;65;p15"/>
          <p:cNvGrpSpPr/>
          <p:nvPr/>
        </p:nvGrpSpPr>
        <p:grpSpPr>
          <a:xfrm>
            <a:off x="-883900" y="-558800"/>
            <a:ext cx="11285586" cy="6837983"/>
            <a:chOff x="-883900" y="-558800"/>
            <a:chExt cx="11285586" cy="6837983"/>
          </a:xfrm>
        </p:grpSpPr>
        <p:pic>
          <p:nvPicPr>
            <p:cNvPr id="66" name="Google Shape;66;p15"/>
            <p:cNvPicPr preferRelativeResize="0"/>
            <p:nvPr/>
          </p:nvPicPr>
          <p:blipFill rotWithShape="1">
            <a:blip r:embed="rId3">
              <a:alphaModFix amt="17000"/>
            </a:blip>
            <a:srcRect b="0" l="0" r="0" t="0"/>
            <a:stretch/>
          </p:blipFill>
          <p:spPr>
            <a:xfrm flipH="1" rot="5400000">
              <a:off x="-1151175" y="-291525"/>
              <a:ext cx="2271825" cy="1737275"/>
            </a:xfrm>
            <a:prstGeom prst="rect">
              <a:avLst/>
            </a:prstGeom>
            <a:noFill/>
            <a:ln>
              <a:noFill/>
            </a:ln>
          </p:spPr>
        </p:pic>
        <p:pic>
          <p:nvPicPr>
            <p:cNvPr id="67" name="Google Shape;67;p15"/>
            <p:cNvPicPr preferRelativeResize="0"/>
            <p:nvPr/>
          </p:nvPicPr>
          <p:blipFill rotWithShape="1">
            <a:blip r:embed="rId3">
              <a:alphaModFix amt="17000"/>
            </a:blip>
            <a:srcRect b="0" l="0" r="0" t="0"/>
            <a:stretch/>
          </p:blipFill>
          <p:spPr>
            <a:xfrm flipH="1" rot="-3639773">
              <a:off x="7952000" y="3994725"/>
              <a:ext cx="2271825" cy="1737275"/>
            </a:xfrm>
            <a:prstGeom prst="rect">
              <a:avLst/>
            </a:prstGeom>
            <a:noFill/>
            <a:ln>
              <a:noFill/>
            </a:ln>
          </p:spPr>
        </p:pic>
      </p:grpSp>
      <p:pic>
        <p:nvPicPr>
          <p:cNvPr id="68" name="Google Shape;68;p15"/>
          <p:cNvPicPr preferRelativeResize="0"/>
          <p:nvPr/>
        </p:nvPicPr>
        <p:blipFill rotWithShape="1">
          <a:blip r:embed="rId4">
            <a:alphaModFix/>
          </a:blip>
          <a:srcRect b="0" l="0" r="0" t="0"/>
          <a:stretch/>
        </p:blipFill>
        <p:spPr>
          <a:xfrm>
            <a:off x="8249234" y="175900"/>
            <a:ext cx="701450" cy="938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71" name="Google Shape;71;p16"/>
          <p:cNvSpPr txBox="1"/>
          <p:nvPr>
            <p:ph idx="1" type="subTitle"/>
          </p:nvPr>
        </p:nvSpPr>
        <p:spPr>
          <a:xfrm>
            <a:off x="999086" y="1887283"/>
            <a:ext cx="32520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72" name="Google Shape;72;p16"/>
          <p:cNvSpPr txBox="1"/>
          <p:nvPr>
            <p:ph idx="2" type="subTitle"/>
          </p:nvPr>
        </p:nvSpPr>
        <p:spPr>
          <a:xfrm>
            <a:off x="999086" y="2253676"/>
            <a:ext cx="3252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r">
              <a:lnSpc>
                <a:spcPct val="115000"/>
              </a:lnSpc>
              <a:spcBef>
                <a:spcPts val="0"/>
              </a:spcBef>
              <a:spcAft>
                <a:spcPts val="0"/>
              </a:spcAft>
              <a:buClr>
                <a:schemeClr val="dk1"/>
              </a:buClr>
              <a:buSzPts val="1400"/>
              <a:buNone/>
              <a:defRPr>
                <a:solidFill>
                  <a:schemeClr val="dk1"/>
                </a:solidFill>
              </a:defRPr>
            </a:lvl2pPr>
            <a:lvl3pPr lvl="2" algn="r">
              <a:lnSpc>
                <a:spcPct val="115000"/>
              </a:lnSpc>
              <a:spcBef>
                <a:spcPts val="0"/>
              </a:spcBef>
              <a:spcAft>
                <a:spcPts val="0"/>
              </a:spcAft>
              <a:buClr>
                <a:schemeClr val="dk1"/>
              </a:buClr>
              <a:buSzPts val="1400"/>
              <a:buNone/>
              <a:defRPr>
                <a:solidFill>
                  <a:schemeClr val="dk1"/>
                </a:solidFill>
              </a:defRPr>
            </a:lvl3pPr>
            <a:lvl4pPr lvl="3" algn="r">
              <a:lnSpc>
                <a:spcPct val="115000"/>
              </a:lnSpc>
              <a:spcBef>
                <a:spcPts val="0"/>
              </a:spcBef>
              <a:spcAft>
                <a:spcPts val="0"/>
              </a:spcAft>
              <a:buClr>
                <a:schemeClr val="dk1"/>
              </a:buClr>
              <a:buSzPts val="1400"/>
              <a:buNone/>
              <a:defRPr>
                <a:solidFill>
                  <a:schemeClr val="dk1"/>
                </a:solidFill>
              </a:defRPr>
            </a:lvl4pPr>
            <a:lvl5pPr lvl="4" algn="r">
              <a:lnSpc>
                <a:spcPct val="115000"/>
              </a:lnSpc>
              <a:spcBef>
                <a:spcPts val="0"/>
              </a:spcBef>
              <a:spcAft>
                <a:spcPts val="0"/>
              </a:spcAft>
              <a:buClr>
                <a:schemeClr val="dk1"/>
              </a:buClr>
              <a:buSzPts val="1400"/>
              <a:buNone/>
              <a:defRPr>
                <a:solidFill>
                  <a:schemeClr val="dk1"/>
                </a:solidFill>
              </a:defRPr>
            </a:lvl5pPr>
            <a:lvl6pPr lvl="5" algn="r">
              <a:lnSpc>
                <a:spcPct val="115000"/>
              </a:lnSpc>
              <a:spcBef>
                <a:spcPts val="0"/>
              </a:spcBef>
              <a:spcAft>
                <a:spcPts val="0"/>
              </a:spcAft>
              <a:buClr>
                <a:schemeClr val="dk1"/>
              </a:buClr>
              <a:buSzPts val="1400"/>
              <a:buNone/>
              <a:defRPr>
                <a:solidFill>
                  <a:schemeClr val="dk1"/>
                </a:solidFill>
              </a:defRPr>
            </a:lvl6pPr>
            <a:lvl7pPr lvl="6" algn="r">
              <a:lnSpc>
                <a:spcPct val="115000"/>
              </a:lnSpc>
              <a:spcBef>
                <a:spcPts val="0"/>
              </a:spcBef>
              <a:spcAft>
                <a:spcPts val="0"/>
              </a:spcAft>
              <a:buClr>
                <a:schemeClr val="dk1"/>
              </a:buClr>
              <a:buSzPts val="1400"/>
              <a:buNone/>
              <a:defRPr>
                <a:solidFill>
                  <a:schemeClr val="dk1"/>
                </a:solidFill>
              </a:defRPr>
            </a:lvl7pPr>
            <a:lvl8pPr lvl="7" algn="r">
              <a:lnSpc>
                <a:spcPct val="115000"/>
              </a:lnSpc>
              <a:spcBef>
                <a:spcPts val="0"/>
              </a:spcBef>
              <a:spcAft>
                <a:spcPts val="0"/>
              </a:spcAft>
              <a:buClr>
                <a:schemeClr val="dk1"/>
              </a:buClr>
              <a:buSzPts val="1400"/>
              <a:buNone/>
              <a:defRPr>
                <a:solidFill>
                  <a:schemeClr val="dk1"/>
                </a:solidFill>
              </a:defRPr>
            </a:lvl8pPr>
            <a:lvl9pPr lvl="8" algn="r">
              <a:lnSpc>
                <a:spcPct val="115000"/>
              </a:lnSpc>
              <a:spcBef>
                <a:spcPts val="0"/>
              </a:spcBef>
              <a:spcAft>
                <a:spcPts val="0"/>
              </a:spcAft>
              <a:buClr>
                <a:schemeClr val="dk1"/>
              </a:buClr>
              <a:buSzPts val="1400"/>
              <a:buNone/>
              <a:defRPr>
                <a:solidFill>
                  <a:schemeClr val="dk1"/>
                </a:solidFill>
              </a:defRPr>
            </a:lvl9pPr>
          </a:lstStyle>
          <a:p/>
        </p:txBody>
      </p:sp>
      <p:sp>
        <p:nvSpPr>
          <p:cNvPr id="73" name="Google Shape;73;p16"/>
          <p:cNvSpPr txBox="1"/>
          <p:nvPr>
            <p:ph idx="3" type="subTitle"/>
          </p:nvPr>
        </p:nvSpPr>
        <p:spPr>
          <a:xfrm>
            <a:off x="999086" y="3569668"/>
            <a:ext cx="32520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74" name="Google Shape;74;p16"/>
          <p:cNvSpPr txBox="1"/>
          <p:nvPr>
            <p:ph idx="4" type="subTitle"/>
          </p:nvPr>
        </p:nvSpPr>
        <p:spPr>
          <a:xfrm>
            <a:off x="999086" y="3936058"/>
            <a:ext cx="3252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r">
              <a:lnSpc>
                <a:spcPct val="115000"/>
              </a:lnSpc>
              <a:spcBef>
                <a:spcPts val="0"/>
              </a:spcBef>
              <a:spcAft>
                <a:spcPts val="0"/>
              </a:spcAft>
              <a:buClr>
                <a:schemeClr val="dk1"/>
              </a:buClr>
              <a:buSzPts val="1400"/>
              <a:buNone/>
              <a:defRPr>
                <a:solidFill>
                  <a:schemeClr val="dk1"/>
                </a:solidFill>
              </a:defRPr>
            </a:lvl2pPr>
            <a:lvl3pPr lvl="2" algn="r">
              <a:lnSpc>
                <a:spcPct val="115000"/>
              </a:lnSpc>
              <a:spcBef>
                <a:spcPts val="0"/>
              </a:spcBef>
              <a:spcAft>
                <a:spcPts val="0"/>
              </a:spcAft>
              <a:buClr>
                <a:schemeClr val="dk1"/>
              </a:buClr>
              <a:buSzPts val="1400"/>
              <a:buNone/>
              <a:defRPr>
                <a:solidFill>
                  <a:schemeClr val="dk1"/>
                </a:solidFill>
              </a:defRPr>
            </a:lvl3pPr>
            <a:lvl4pPr lvl="3" algn="r">
              <a:lnSpc>
                <a:spcPct val="115000"/>
              </a:lnSpc>
              <a:spcBef>
                <a:spcPts val="0"/>
              </a:spcBef>
              <a:spcAft>
                <a:spcPts val="0"/>
              </a:spcAft>
              <a:buClr>
                <a:schemeClr val="dk1"/>
              </a:buClr>
              <a:buSzPts val="1400"/>
              <a:buNone/>
              <a:defRPr>
                <a:solidFill>
                  <a:schemeClr val="dk1"/>
                </a:solidFill>
              </a:defRPr>
            </a:lvl4pPr>
            <a:lvl5pPr lvl="4" algn="r">
              <a:lnSpc>
                <a:spcPct val="115000"/>
              </a:lnSpc>
              <a:spcBef>
                <a:spcPts val="0"/>
              </a:spcBef>
              <a:spcAft>
                <a:spcPts val="0"/>
              </a:spcAft>
              <a:buClr>
                <a:schemeClr val="dk1"/>
              </a:buClr>
              <a:buSzPts val="1400"/>
              <a:buNone/>
              <a:defRPr>
                <a:solidFill>
                  <a:schemeClr val="dk1"/>
                </a:solidFill>
              </a:defRPr>
            </a:lvl5pPr>
            <a:lvl6pPr lvl="5" algn="r">
              <a:lnSpc>
                <a:spcPct val="115000"/>
              </a:lnSpc>
              <a:spcBef>
                <a:spcPts val="0"/>
              </a:spcBef>
              <a:spcAft>
                <a:spcPts val="0"/>
              </a:spcAft>
              <a:buClr>
                <a:schemeClr val="dk1"/>
              </a:buClr>
              <a:buSzPts val="1400"/>
              <a:buNone/>
              <a:defRPr>
                <a:solidFill>
                  <a:schemeClr val="dk1"/>
                </a:solidFill>
              </a:defRPr>
            </a:lvl6pPr>
            <a:lvl7pPr lvl="6" algn="r">
              <a:lnSpc>
                <a:spcPct val="115000"/>
              </a:lnSpc>
              <a:spcBef>
                <a:spcPts val="0"/>
              </a:spcBef>
              <a:spcAft>
                <a:spcPts val="0"/>
              </a:spcAft>
              <a:buClr>
                <a:schemeClr val="dk1"/>
              </a:buClr>
              <a:buSzPts val="1400"/>
              <a:buNone/>
              <a:defRPr>
                <a:solidFill>
                  <a:schemeClr val="dk1"/>
                </a:solidFill>
              </a:defRPr>
            </a:lvl7pPr>
            <a:lvl8pPr lvl="7" algn="r">
              <a:lnSpc>
                <a:spcPct val="115000"/>
              </a:lnSpc>
              <a:spcBef>
                <a:spcPts val="0"/>
              </a:spcBef>
              <a:spcAft>
                <a:spcPts val="0"/>
              </a:spcAft>
              <a:buClr>
                <a:schemeClr val="dk1"/>
              </a:buClr>
              <a:buSzPts val="1400"/>
              <a:buNone/>
              <a:defRPr>
                <a:solidFill>
                  <a:schemeClr val="dk1"/>
                </a:solidFill>
              </a:defRPr>
            </a:lvl8pPr>
            <a:lvl9pPr lvl="8" algn="r">
              <a:lnSpc>
                <a:spcPct val="115000"/>
              </a:lnSpc>
              <a:spcBef>
                <a:spcPts val="0"/>
              </a:spcBef>
              <a:spcAft>
                <a:spcPts val="0"/>
              </a:spcAft>
              <a:buClr>
                <a:schemeClr val="dk1"/>
              </a:buClr>
              <a:buSzPts val="1400"/>
              <a:buNone/>
              <a:defRPr>
                <a:solidFill>
                  <a:schemeClr val="dk1"/>
                </a:solidFill>
              </a:defRPr>
            </a:lvl9pPr>
          </a:lstStyle>
          <a:p/>
        </p:txBody>
      </p:sp>
      <p:sp>
        <p:nvSpPr>
          <p:cNvPr id="75" name="Google Shape;75;p16"/>
          <p:cNvSpPr txBox="1"/>
          <p:nvPr>
            <p:ph idx="5" type="subTitle"/>
          </p:nvPr>
        </p:nvSpPr>
        <p:spPr>
          <a:xfrm>
            <a:off x="4892914" y="1887283"/>
            <a:ext cx="32520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76" name="Google Shape;76;p16"/>
          <p:cNvSpPr txBox="1"/>
          <p:nvPr>
            <p:ph idx="6" type="subTitle"/>
          </p:nvPr>
        </p:nvSpPr>
        <p:spPr>
          <a:xfrm>
            <a:off x="4892914" y="2253676"/>
            <a:ext cx="3252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r">
              <a:lnSpc>
                <a:spcPct val="115000"/>
              </a:lnSpc>
              <a:spcBef>
                <a:spcPts val="0"/>
              </a:spcBef>
              <a:spcAft>
                <a:spcPts val="0"/>
              </a:spcAft>
              <a:buClr>
                <a:schemeClr val="dk1"/>
              </a:buClr>
              <a:buSzPts val="1400"/>
              <a:buNone/>
              <a:defRPr>
                <a:solidFill>
                  <a:schemeClr val="dk1"/>
                </a:solidFill>
              </a:defRPr>
            </a:lvl2pPr>
            <a:lvl3pPr lvl="2" algn="r">
              <a:lnSpc>
                <a:spcPct val="115000"/>
              </a:lnSpc>
              <a:spcBef>
                <a:spcPts val="0"/>
              </a:spcBef>
              <a:spcAft>
                <a:spcPts val="0"/>
              </a:spcAft>
              <a:buClr>
                <a:schemeClr val="dk1"/>
              </a:buClr>
              <a:buSzPts val="1400"/>
              <a:buNone/>
              <a:defRPr>
                <a:solidFill>
                  <a:schemeClr val="dk1"/>
                </a:solidFill>
              </a:defRPr>
            </a:lvl3pPr>
            <a:lvl4pPr lvl="3" algn="r">
              <a:lnSpc>
                <a:spcPct val="115000"/>
              </a:lnSpc>
              <a:spcBef>
                <a:spcPts val="0"/>
              </a:spcBef>
              <a:spcAft>
                <a:spcPts val="0"/>
              </a:spcAft>
              <a:buClr>
                <a:schemeClr val="dk1"/>
              </a:buClr>
              <a:buSzPts val="1400"/>
              <a:buNone/>
              <a:defRPr>
                <a:solidFill>
                  <a:schemeClr val="dk1"/>
                </a:solidFill>
              </a:defRPr>
            </a:lvl4pPr>
            <a:lvl5pPr lvl="4" algn="r">
              <a:lnSpc>
                <a:spcPct val="115000"/>
              </a:lnSpc>
              <a:spcBef>
                <a:spcPts val="0"/>
              </a:spcBef>
              <a:spcAft>
                <a:spcPts val="0"/>
              </a:spcAft>
              <a:buClr>
                <a:schemeClr val="dk1"/>
              </a:buClr>
              <a:buSzPts val="1400"/>
              <a:buNone/>
              <a:defRPr>
                <a:solidFill>
                  <a:schemeClr val="dk1"/>
                </a:solidFill>
              </a:defRPr>
            </a:lvl5pPr>
            <a:lvl6pPr lvl="5" algn="r">
              <a:lnSpc>
                <a:spcPct val="115000"/>
              </a:lnSpc>
              <a:spcBef>
                <a:spcPts val="0"/>
              </a:spcBef>
              <a:spcAft>
                <a:spcPts val="0"/>
              </a:spcAft>
              <a:buClr>
                <a:schemeClr val="dk1"/>
              </a:buClr>
              <a:buSzPts val="1400"/>
              <a:buNone/>
              <a:defRPr>
                <a:solidFill>
                  <a:schemeClr val="dk1"/>
                </a:solidFill>
              </a:defRPr>
            </a:lvl6pPr>
            <a:lvl7pPr lvl="6" algn="r">
              <a:lnSpc>
                <a:spcPct val="115000"/>
              </a:lnSpc>
              <a:spcBef>
                <a:spcPts val="0"/>
              </a:spcBef>
              <a:spcAft>
                <a:spcPts val="0"/>
              </a:spcAft>
              <a:buClr>
                <a:schemeClr val="dk1"/>
              </a:buClr>
              <a:buSzPts val="1400"/>
              <a:buNone/>
              <a:defRPr>
                <a:solidFill>
                  <a:schemeClr val="dk1"/>
                </a:solidFill>
              </a:defRPr>
            </a:lvl7pPr>
            <a:lvl8pPr lvl="7" algn="r">
              <a:lnSpc>
                <a:spcPct val="115000"/>
              </a:lnSpc>
              <a:spcBef>
                <a:spcPts val="0"/>
              </a:spcBef>
              <a:spcAft>
                <a:spcPts val="0"/>
              </a:spcAft>
              <a:buClr>
                <a:schemeClr val="dk1"/>
              </a:buClr>
              <a:buSzPts val="1400"/>
              <a:buNone/>
              <a:defRPr>
                <a:solidFill>
                  <a:schemeClr val="dk1"/>
                </a:solidFill>
              </a:defRPr>
            </a:lvl8pPr>
            <a:lvl9pPr lvl="8" algn="r">
              <a:lnSpc>
                <a:spcPct val="115000"/>
              </a:lnSpc>
              <a:spcBef>
                <a:spcPts val="0"/>
              </a:spcBef>
              <a:spcAft>
                <a:spcPts val="0"/>
              </a:spcAft>
              <a:buClr>
                <a:schemeClr val="dk1"/>
              </a:buClr>
              <a:buSzPts val="1400"/>
              <a:buNone/>
              <a:defRPr>
                <a:solidFill>
                  <a:schemeClr val="dk1"/>
                </a:solidFill>
              </a:defRPr>
            </a:lvl9pPr>
          </a:lstStyle>
          <a:p/>
        </p:txBody>
      </p:sp>
      <p:sp>
        <p:nvSpPr>
          <p:cNvPr id="77" name="Google Shape;77;p16"/>
          <p:cNvSpPr txBox="1"/>
          <p:nvPr>
            <p:ph idx="7" type="subTitle"/>
          </p:nvPr>
        </p:nvSpPr>
        <p:spPr>
          <a:xfrm>
            <a:off x="4892914" y="3569668"/>
            <a:ext cx="32520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78" name="Google Shape;78;p16"/>
          <p:cNvSpPr txBox="1"/>
          <p:nvPr>
            <p:ph idx="8" type="subTitle"/>
          </p:nvPr>
        </p:nvSpPr>
        <p:spPr>
          <a:xfrm>
            <a:off x="4892914" y="3936058"/>
            <a:ext cx="3252000" cy="572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r">
              <a:lnSpc>
                <a:spcPct val="115000"/>
              </a:lnSpc>
              <a:spcBef>
                <a:spcPts val="0"/>
              </a:spcBef>
              <a:spcAft>
                <a:spcPts val="0"/>
              </a:spcAft>
              <a:buClr>
                <a:schemeClr val="dk1"/>
              </a:buClr>
              <a:buSzPts val="1400"/>
              <a:buNone/>
              <a:defRPr>
                <a:solidFill>
                  <a:schemeClr val="dk1"/>
                </a:solidFill>
              </a:defRPr>
            </a:lvl2pPr>
            <a:lvl3pPr lvl="2" algn="r">
              <a:lnSpc>
                <a:spcPct val="115000"/>
              </a:lnSpc>
              <a:spcBef>
                <a:spcPts val="0"/>
              </a:spcBef>
              <a:spcAft>
                <a:spcPts val="0"/>
              </a:spcAft>
              <a:buClr>
                <a:schemeClr val="dk1"/>
              </a:buClr>
              <a:buSzPts val="1400"/>
              <a:buNone/>
              <a:defRPr>
                <a:solidFill>
                  <a:schemeClr val="dk1"/>
                </a:solidFill>
              </a:defRPr>
            </a:lvl3pPr>
            <a:lvl4pPr lvl="3" algn="r">
              <a:lnSpc>
                <a:spcPct val="115000"/>
              </a:lnSpc>
              <a:spcBef>
                <a:spcPts val="0"/>
              </a:spcBef>
              <a:spcAft>
                <a:spcPts val="0"/>
              </a:spcAft>
              <a:buClr>
                <a:schemeClr val="dk1"/>
              </a:buClr>
              <a:buSzPts val="1400"/>
              <a:buNone/>
              <a:defRPr>
                <a:solidFill>
                  <a:schemeClr val="dk1"/>
                </a:solidFill>
              </a:defRPr>
            </a:lvl4pPr>
            <a:lvl5pPr lvl="4" algn="r">
              <a:lnSpc>
                <a:spcPct val="115000"/>
              </a:lnSpc>
              <a:spcBef>
                <a:spcPts val="0"/>
              </a:spcBef>
              <a:spcAft>
                <a:spcPts val="0"/>
              </a:spcAft>
              <a:buClr>
                <a:schemeClr val="dk1"/>
              </a:buClr>
              <a:buSzPts val="1400"/>
              <a:buNone/>
              <a:defRPr>
                <a:solidFill>
                  <a:schemeClr val="dk1"/>
                </a:solidFill>
              </a:defRPr>
            </a:lvl5pPr>
            <a:lvl6pPr lvl="5" algn="r">
              <a:lnSpc>
                <a:spcPct val="115000"/>
              </a:lnSpc>
              <a:spcBef>
                <a:spcPts val="0"/>
              </a:spcBef>
              <a:spcAft>
                <a:spcPts val="0"/>
              </a:spcAft>
              <a:buClr>
                <a:schemeClr val="dk1"/>
              </a:buClr>
              <a:buSzPts val="1400"/>
              <a:buNone/>
              <a:defRPr>
                <a:solidFill>
                  <a:schemeClr val="dk1"/>
                </a:solidFill>
              </a:defRPr>
            </a:lvl6pPr>
            <a:lvl7pPr lvl="6" algn="r">
              <a:lnSpc>
                <a:spcPct val="115000"/>
              </a:lnSpc>
              <a:spcBef>
                <a:spcPts val="0"/>
              </a:spcBef>
              <a:spcAft>
                <a:spcPts val="0"/>
              </a:spcAft>
              <a:buClr>
                <a:schemeClr val="dk1"/>
              </a:buClr>
              <a:buSzPts val="1400"/>
              <a:buNone/>
              <a:defRPr>
                <a:solidFill>
                  <a:schemeClr val="dk1"/>
                </a:solidFill>
              </a:defRPr>
            </a:lvl7pPr>
            <a:lvl8pPr lvl="7" algn="r">
              <a:lnSpc>
                <a:spcPct val="115000"/>
              </a:lnSpc>
              <a:spcBef>
                <a:spcPts val="0"/>
              </a:spcBef>
              <a:spcAft>
                <a:spcPts val="0"/>
              </a:spcAft>
              <a:buClr>
                <a:schemeClr val="dk1"/>
              </a:buClr>
              <a:buSzPts val="1400"/>
              <a:buNone/>
              <a:defRPr>
                <a:solidFill>
                  <a:schemeClr val="dk1"/>
                </a:solidFill>
              </a:defRPr>
            </a:lvl8pPr>
            <a:lvl9pPr lvl="8" algn="r">
              <a:lnSpc>
                <a:spcPct val="115000"/>
              </a:lnSpc>
              <a:spcBef>
                <a:spcPts val="0"/>
              </a:spcBef>
              <a:spcAft>
                <a:spcPts val="0"/>
              </a:spcAft>
              <a:buClr>
                <a:schemeClr val="dk1"/>
              </a:buClr>
              <a:buSzPts val="1400"/>
              <a:buNone/>
              <a:defRPr>
                <a:solidFill>
                  <a:schemeClr val="dk1"/>
                </a:solidFill>
              </a:defRPr>
            </a:lvl9pPr>
          </a:lstStyle>
          <a:p/>
        </p:txBody>
      </p:sp>
      <p:sp>
        <p:nvSpPr>
          <p:cNvPr id="79" name="Google Shape;79;p16"/>
          <p:cNvSpPr txBox="1"/>
          <p:nvPr>
            <p:ph type="title"/>
          </p:nvPr>
        </p:nvSpPr>
        <p:spPr>
          <a:xfrm>
            <a:off x="999086" y="1457437"/>
            <a:ext cx="577800" cy="52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0" name="Google Shape;80;p16"/>
          <p:cNvSpPr txBox="1"/>
          <p:nvPr>
            <p:ph idx="9" type="title"/>
          </p:nvPr>
        </p:nvSpPr>
        <p:spPr>
          <a:xfrm>
            <a:off x="4892914" y="1457437"/>
            <a:ext cx="577800" cy="52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1" name="Google Shape;81;p16"/>
          <p:cNvSpPr txBox="1"/>
          <p:nvPr>
            <p:ph idx="13" type="title"/>
          </p:nvPr>
        </p:nvSpPr>
        <p:spPr>
          <a:xfrm>
            <a:off x="999086" y="3139812"/>
            <a:ext cx="577800" cy="52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2" name="Google Shape;82;p16"/>
          <p:cNvSpPr txBox="1"/>
          <p:nvPr>
            <p:ph idx="14" type="title"/>
          </p:nvPr>
        </p:nvSpPr>
        <p:spPr>
          <a:xfrm>
            <a:off x="4892914" y="3139812"/>
            <a:ext cx="577800" cy="52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sp>
        <p:nvSpPr>
          <p:cNvPr id="83" name="Google Shape;83;p16"/>
          <p:cNvSpPr txBox="1"/>
          <p:nvPr>
            <p:ph idx="15"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grpSp>
        <p:nvGrpSpPr>
          <p:cNvPr id="84" name="Google Shape;84;p16"/>
          <p:cNvGrpSpPr/>
          <p:nvPr/>
        </p:nvGrpSpPr>
        <p:grpSpPr>
          <a:xfrm>
            <a:off x="32703" y="159178"/>
            <a:ext cx="9020806" cy="4774197"/>
            <a:chOff x="32703" y="159178"/>
            <a:chExt cx="9020806" cy="4774197"/>
          </a:xfrm>
        </p:grpSpPr>
        <p:pic>
          <p:nvPicPr>
            <p:cNvPr id="85" name="Google Shape;85;p16"/>
            <p:cNvPicPr preferRelativeResize="0"/>
            <p:nvPr/>
          </p:nvPicPr>
          <p:blipFill rotWithShape="1">
            <a:blip r:embed="rId3">
              <a:alphaModFix/>
            </a:blip>
            <a:srcRect b="0" l="0" r="0" t="0"/>
            <a:stretch/>
          </p:blipFill>
          <p:spPr>
            <a:xfrm>
              <a:off x="32703" y="159178"/>
              <a:ext cx="647925" cy="1026946"/>
            </a:xfrm>
            <a:prstGeom prst="rect">
              <a:avLst/>
            </a:prstGeom>
            <a:noFill/>
            <a:ln>
              <a:noFill/>
            </a:ln>
          </p:spPr>
        </p:pic>
        <p:pic>
          <p:nvPicPr>
            <p:cNvPr id="86" name="Google Shape;86;p16"/>
            <p:cNvPicPr preferRelativeResize="0"/>
            <p:nvPr/>
          </p:nvPicPr>
          <p:blipFill rotWithShape="1">
            <a:blip r:embed="rId4">
              <a:alphaModFix/>
            </a:blip>
            <a:srcRect b="0" l="0" r="0" t="0"/>
            <a:stretch/>
          </p:blipFill>
          <p:spPr>
            <a:xfrm>
              <a:off x="8357641" y="4017575"/>
              <a:ext cx="695868" cy="915800"/>
            </a:xfrm>
            <a:prstGeom prst="rect">
              <a:avLst/>
            </a:prstGeom>
            <a:noFill/>
            <a:ln>
              <a:noFill/>
            </a:ln>
          </p:spPr>
        </p:pic>
      </p:grpSp>
      <p:grpSp>
        <p:nvGrpSpPr>
          <p:cNvPr id="87" name="Google Shape;87;p16"/>
          <p:cNvGrpSpPr/>
          <p:nvPr/>
        </p:nvGrpSpPr>
        <p:grpSpPr>
          <a:xfrm>
            <a:off x="-1074962" y="-598377"/>
            <a:ext cx="11122044" cy="6602781"/>
            <a:chOff x="-1074962" y="-598377"/>
            <a:chExt cx="11122044" cy="6602781"/>
          </a:xfrm>
        </p:grpSpPr>
        <p:pic>
          <p:nvPicPr>
            <p:cNvPr id="88" name="Google Shape;88;p16"/>
            <p:cNvPicPr preferRelativeResize="0"/>
            <p:nvPr/>
          </p:nvPicPr>
          <p:blipFill rotWithShape="1">
            <a:blip r:embed="rId5">
              <a:alphaModFix amt="17000"/>
            </a:blip>
            <a:srcRect b="0" l="0" r="0" t="0"/>
            <a:stretch/>
          </p:blipFill>
          <p:spPr>
            <a:xfrm flipH="1" rot="-6">
              <a:off x="7857546" y="-598375"/>
              <a:ext cx="2189535" cy="1674331"/>
            </a:xfrm>
            <a:prstGeom prst="rect">
              <a:avLst/>
            </a:prstGeom>
            <a:noFill/>
            <a:ln>
              <a:noFill/>
            </a:ln>
          </p:spPr>
        </p:pic>
        <p:pic>
          <p:nvPicPr>
            <p:cNvPr id="89" name="Google Shape;89;p16"/>
            <p:cNvPicPr preferRelativeResize="0"/>
            <p:nvPr/>
          </p:nvPicPr>
          <p:blipFill rotWithShape="1">
            <a:blip r:embed="rId5">
              <a:alphaModFix amt="17000"/>
            </a:blip>
            <a:srcRect b="0" l="0" r="0" t="0"/>
            <a:stretch/>
          </p:blipFill>
          <p:spPr>
            <a:xfrm flipH="1" rot="-6611491">
              <a:off x="-1006143" y="3850796"/>
              <a:ext cx="2189534" cy="1674331"/>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pic>
        <p:nvPicPr>
          <p:cNvPr id="91" name="Google Shape;91;p17"/>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92" name="Google Shape;92;p17"/>
          <p:cNvSpPr txBox="1"/>
          <p:nvPr>
            <p:ph idx="1" type="subTitle"/>
          </p:nvPr>
        </p:nvSpPr>
        <p:spPr>
          <a:xfrm>
            <a:off x="890525" y="1813452"/>
            <a:ext cx="3543600" cy="2178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3" name="Google Shape;93;p17"/>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94" name="Google Shape;94;p17"/>
          <p:cNvSpPr txBox="1"/>
          <p:nvPr>
            <p:ph idx="2" type="subTitle"/>
          </p:nvPr>
        </p:nvSpPr>
        <p:spPr>
          <a:xfrm>
            <a:off x="4709900" y="1813452"/>
            <a:ext cx="3543600" cy="2178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grpSp>
        <p:nvGrpSpPr>
          <p:cNvPr id="95" name="Google Shape;95;p17"/>
          <p:cNvGrpSpPr/>
          <p:nvPr/>
        </p:nvGrpSpPr>
        <p:grpSpPr>
          <a:xfrm>
            <a:off x="217374" y="167676"/>
            <a:ext cx="8774078" cy="4783549"/>
            <a:chOff x="217374" y="167676"/>
            <a:chExt cx="8774078" cy="4783549"/>
          </a:xfrm>
        </p:grpSpPr>
        <p:pic>
          <p:nvPicPr>
            <p:cNvPr id="96" name="Google Shape;96;p17"/>
            <p:cNvPicPr preferRelativeResize="0"/>
            <p:nvPr/>
          </p:nvPicPr>
          <p:blipFill rotWithShape="1">
            <a:blip r:embed="rId3">
              <a:alphaModFix/>
            </a:blip>
            <a:srcRect b="0" l="0" r="0" t="0"/>
            <a:stretch/>
          </p:blipFill>
          <p:spPr>
            <a:xfrm>
              <a:off x="8282042" y="167676"/>
              <a:ext cx="709410" cy="958874"/>
            </a:xfrm>
            <a:prstGeom prst="rect">
              <a:avLst/>
            </a:prstGeom>
            <a:noFill/>
            <a:ln>
              <a:noFill/>
            </a:ln>
          </p:spPr>
        </p:pic>
        <p:pic>
          <p:nvPicPr>
            <p:cNvPr id="97" name="Google Shape;97;p17"/>
            <p:cNvPicPr preferRelativeResize="0"/>
            <p:nvPr/>
          </p:nvPicPr>
          <p:blipFill rotWithShape="1">
            <a:blip r:embed="rId4">
              <a:alphaModFix/>
            </a:blip>
            <a:srcRect b="0" l="0" r="0" t="0"/>
            <a:stretch/>
          </p:blipFill>
          <p:spPr>
            <a:xfrm>
              <a:off x="217374" y="3992350"/>
              <a:ext cx="777815" cy="958875"/>
            </a:xfrm>
            <a:prstGeom prst="rect">
              <a:avLst/>
            </a:prstGeom>
            <a:noFill/>
            <a:ln>
              <a:noFill/>
            </a:ln>
          </p:spPr>
        </p:pic>
      </p:grpSp>
      <p:grpSp>
        <p:nvGrpSpPr>
          <p:cNvPr id="98" name="Google Shape;98;p17"/>
          <p:cNvGrpSpPr/>
          <p:nvPr/>
        </p:nvGrpSpPr>
        <p:grpSpPr>
          <a:xfrm>
            <a:off x="1600531" y="-944752"/>
            <a:ext cx="8756018" cy="7505274"/>
            <a:chOff x="1600531" y="-944752"/>
            <a:chExt cx="8756018" cy="7505274"/>
          </a:xfrm>
        </p:grpSpPr>
        <p:pic>
          <p:nvPicPr>
            <p:cNvPr id="99" name="Google Shape;99;p17"/>
            <p:cNvPicPr preferRelativeResize="0"/>
            <p:nvPr/>
          </p:nvPicPr>
          <p:blipFill rotWithShape="1">
            <a:blip r:embed="rId5">
              <a:alphaModFix amt="17000"/>
            </a:blip>
            <a:srcRect b="0" l="0" r="0" t="0"/>
            <a:stretch/>
          </p:blipFill>
          <p:spPr>
            <a:xfrm rot="6">
              <a:off x="3423134" y="-944750"/>
              <a:ext cx="2189535" cy="1674331"/>
            </a:xfrm>
            <a:prstGeom prst="rect">
              <a:avLst/>
            </a:prstGeom>
            <a:noFill/>
            <a:ln>
              <a:noFill/>
            </a:ln>
          </p:spPr>
        </p:pic>
        <p:pic>
          <p:nvPicPr>
            <p:cNvPr id="100" name="Google Shape;100;p17"/>
            <p:cNvPicPr preferRelativeResize="0"/>
            <p:nvPr/>
          </p:nvPicPr>
          <p:blipFill rotWithShape="1">
            <a:blip r:embed="rId5">
              <a:alphaModFix amt="17000"/>
            </a:blip>
            <a:srcRect b="0" l="0" r="0" t="0"/>
            <a:stretch/>
          </p:blipFill>
          <p:spPr>
            <a:xfrm flipH="1" rot="8513066">
              <a:off x="1883831" y="4388958"/>
              <a:ext cx="2189534" cy="1674331"/>
            </a:xfrm>
            <a:prstGeom prst="rect">
              <a:avLst/>
            </a:prstGeom>
            <a:noFill/>
            <a:ln>
              <a:noFill/>
            </a:ln>
          </p:spPr>
        </p:pic>
        <p:pic>
          <p:nvPicPr>
            <p:cNvPr id="101" name="Google Shape;101;p17"/>
            <p:cNvPicPr preferRelativeResize="0"/>
            <p:nvPr/>
          </p:nvPicPr>
          <p:blipFill rotWithShape="1">
            <a:blip r:embed="rId5">
              <a:alphaModFix amt="17000"/>
            </a:blip>
            <a:srcRect b="0" l="0" r="0" t="0"/>
            <a:stretch/>
          </p:blipFill>
          <p:spPr>
            <a:xfrm flipH="1" rot="2863391">
              <a:off x="8368461" y="2356551"/>
              <a:ext cx="1776256" cy="135829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04" name="Google Shape;104;p18"/>
          <p:cNvSpPr txBox="1"/>
          <p:nvPr>
            <p:ph type="title"/>
          </p:nvPr>
        </p:nvSpPr>
        <p:spPr>
          <a:xfrm>
            <a:off x="713100" y="2362500"/>
            <a:ext cx="4566600" cy="1054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5" name="Google Shape;105;p18"/>
          <p:cNvSpPr txBox="1"/>
          <p:nvPr>
            <p:ph idx="1" type="subTitle"/>
          </p:nvPr>
        </p:nvSpPr>
        <p:spPr>
          <a:xfrm>
            <a:off x="713100" y="3465950"/>
            <a:ext cx="4566600" cy="418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6" name="Google Shape;106;p18"/>
          <p:cNvSpPr txBox="1"/>
          <p:nvPr>
            <p:ph idx="2" type="title"/>
          </p:nvPr>
        </p:nvSpPr>
        <p:spPr>
          <a:xfrm>
            <a:off x="713100" y="1259050"/>
            <a:ext cx="987900" cy="105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7000"/>
              <a:buNone/>
              <a:defRPr sz="7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grpSp>
        <p:nvGrpSpPr>
          <p:cNvPr id="107" name="Google Shape;107;p18"/>
          <p:cNvGrpSpPr/>
          <p:nvPr/>
        </p:nvGrpSpPr>
        <p:grpSpPr>
          <a:xfrm>
            <a:off x="-1073057" y="-1138205"/>
            <a:ext cx="10995191" cy="7441447"/>
            <a:chOff x="-1073057" y="-1138205"/>
            <a:chExt cx="10995191" cy="7441447"/>
          </a:xfrm>
        </p:grpSpPr>
        <p:pic>
          <p:nvPicPr>
            <p:cNvPr id="108" name="Google Shape;108;p18"/>
            <p:cNvPicPr preferRelativeResize="0"/>
            <p:nvPr/>
          </p:nvPicPr>
          <p:blipFill rotWithShape="1">
            <a:blip r:embed="rId3">
              <a:alphaModFix amt="17000"/>
            </a:blip>
            <a:srcRect b="0" l="0" r="0" t="0"/>
            <a:stretch/>
          </p:blipFill>
          <p:spPr>
            <a:xfrm flipH="1" rot="-6611491">
              <a:off x="7663782" y="-522029"/>
              <a:ext cx="2189534" cy="1674331"/>
            </a:xfrm>
            <a:prstGeom prst="rect">
              <a:avLst/>
            </a:prstGeom>
            <a:noFill/>
            <a:ln>
              <a:noFill/>
            </a:ln>
          </p:spPr>
        </p:pic>
        <p:pic>
          <p:nvPicPr>
            <p:cNvPr id="109" name="Google Shape;109;p18"/>
            <p:cNvPicPr preferRelativeResize="0"/>
            <p:nvPr/>
          </p:nvPicPr>
          <p:blipFill rotWithShape="1">
            <a:blip r:embed="rId3">
              <a:alphaModFix amt="17000"/>
            </a:blip>
            <a:srcRect b="0" l="0" r="0" t="0"/>
            <a:stretch/>
          </p:blipFill>
          <p:spPr>
            <a:xfrm flipH="1" rot="3108247">
              <a:off x="-832943" y="3874321"/>
              <a:ext cx="2189534" cy="1674331"/>
            </a:xfrm>
            <a:prstGeom prst="rect">
              <a:avLst/>
            </a:prstGeom>
            <a:noFill/>
            <a:ln>
              <a:noFill/>
            </a:ln>
          </p:spPr>
        </p:pic>
        <p:pic>
          <p:nvPicPr>
            <p:cNvPr id="110" name="Google Shape;110;p18"/>
            <p:cNvPicPr preferRelativeResize="0"/>
            <p:nvPr/>
          </p:nvPicPr>
          <p:blipFill rotWithShape="1">
            <a:blip r:embed="rId3">
              <a:alphaModFix amt="17000"/>
            </a:blip>
            <a:srcRect b="0" l="0" r="0" t="0"/>
            <a:stretch/>
          </p:blipFill>
          <p:spPr>
            <a:xfrm flipH="1" rot="8942089">
              <a:off x="7404007" y="4184947"/>
              <a:ext cx="2189533" cy="1674331"/>
            </a:xfrm>
            <a:prstGeom prst="rect">
              <a:avLst/>
            </a:prstGeom>
            <a:noFill/>
            <a:ln>
              <a:noFill/>
            </a:ln>
          </p:spPr>
        </p:pic>
        <p:pic>
          <p:nvPicPr>
            <p:cNvPr id="111" name="Google Shape;111;p18"/>
            <p:cNvPicPr preferRelativeResize="0"/>
            <p:nvPr/>
          </p:nvPicPr>
          <p:blipFill rotWithShape="1">
            <a:blip r:embed="rId3">
              <a:alphaModFix amt="17000"/>
            </a:blip>
            <a:srcRect b="0" l="0" r="0" t="0"/>
            <a:stretch/>
          </p:blipFill>
          <p:spPr>
            <a:xfrm flipH="1" rot="-5400006">
              <a:off x="-627493" y="-880603"/>
              <a:ext cx="2189533" cy="1674331"/>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14" name="Google Shape;114;p19"/>
          <p:cNvSpPr txBox="1"/>
          <p:nvPr>
            <p:ph idx="1" type="body"/>
          </p:nvPr>
        </p:nvSpPr>
        <p:spPr>
          <a:xfrm>
            <a:off x="713100" y="1450975"/>
            <a:ext cx="3705600" cy="2853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Font typeface="Lato"/>
              <a:buChar char="●"/>
              <a:defRPr/>
            </a:lvl1pPr>
            <a:lvl2pPr indent="-317500" lvl="1" marL="914400" algn="l">
              <a:lnSpc>
                <a:spcPct val="115000"/>
              </a:lnSpc>
              <a:spcBef>
                <a:spcPts val="0"/>
              </a:spcBef>
              <a:spcAft>
                <a:spcPts val="0"/>
              </a:spcAft>
              <a:buClr>
                <a:srgbClr val="333333"/>
              </a:buClr>
              <a:buSzPts val="1400"/>
              <a:buFont typeface="Lato"/>
              <a:buChar char="○"/>
              <a:defRPr sz="1200"/>
            </a:lvl2pPr>
            <a:lvl3pPr indent="-317500" lvl="2" marL="1371600" algn="l">
              <a:lnSpc>
                <a:spcPct val="115000"/>
              </a:lnSpc>
              <a:spcBef>
                <a:spcPts val="0"/>
              </a:spcBef>
              <a:spcAft>
                <a:spcPts val="0"/>
              </a:spcAft>
              <a:buClr>
                <a:srgbClr val="333333"/>
              </a:buClr>
              <a:buSzPts val="1400"/>
              <a:buFont typeface="Lato"/>
              <a:buChar char="■"/>
              <a:defRPr sz="1200"/>
            </a:lvl3pPr>
            <a:lvl4pPr indent="-317500" lvl="3" marL="1828800" algn="l">
              <a:lnSpc>
                <a:spcPct val="115000"/>
              </a:lnSpc>
              <a:spcBef>
                <a:spcPts val="0"/>
              </a:spcBef>
              <a:spcAft>
                <a:spcPts val="0"/>
              </a:spcAft>
              <a:buClr>
                <a:srgbClr val="333333"/>
              </a:buClr>
              <a:buSzPts val="1400"/>
              <a:buFont typeface="Lato"/>
              <a:buChar char="●"/>
              <a:defRPr sz="1200"/>
            </a:lvl4pPr>
            <a:lvl5pPr indent="-317500" lvl="4" marL="2286000" algn="l">
              <a:lnSpc>
                <a:spcPct val="115000"/>
              </a:lnSpc>
              <a:spcBef>
                <a:spcPts val="0"/>
              </a:spcBef>
              <a:spcAft>
                <a:spcPts val="0"/>
              </a:spcAft>
              <a:buClr>
                <a:srgbClr val="333333"/>
              </a:buClr>
              <a:buSzPts val="1400"/>
              <a:buFont typeface="Lato"/>
              <a:buChar char="○"/>
              <a:defRPr sz="1200"/>
            </a:lvl5pPr>
            <a:lvl6pPr indent="-317500" lvl="5" marL="2743200" algn="l">
              <a:lnSpc>
                <a:spcPct val="115000"/>
              </a:lnSpc>
              <a:spcBef>
                <a:spcPts val="0"/>
              </a:spcBef>
              <a:spcAft>
                <a:spcPts val="0"/>
              </a:spcAft>
              <a:buClr>
                <a:srgbClr val="333333"/>
              </a:buClr>
              <a:buSzPts val="1400"/>
              <a:buFont typeface="Lato"/>
              <a:buChar char="■"/>
              <a:defRPr sz="1200"/>
            </a:lvl6pPr>
            <a:lvl7pPr indent="-317500" lvl="6" marL="3200400" algn="l">
              <a:lnSpc>
                <a:spcPct val="115000"/>
              </a:lnSpc>
              <a:spcBef>
                <a:spcPts val="0"/>
              </a:spcBef>
              <a:spcAft>
                <a:spcPts val="0"/>
              </a:spcAft>
              <a:buClr>
                <a:srgbClr val="333333"/>
              </a:buClr>
              <a:buSzPts val="1400"/>
              <a:buFont typeface="Lato"/>
              <a:buChar char="●"/>
              <a:defRPr sz="1200"/>
            </a:lvl7pPr>
            <a:lvl8pPr indent="-317500" lvl="7" marL="3657600" algn="l">
              <a:lnSpc>
                <a:spcPct val="115000"/>
              </a:lnSpc>
              <a:spcBef>
                <a:spcPts val="0"/>
              </a:spcBef>
              <a:spcAft>
                <a:spcPts val="0"/>
              </a:spcAft>
              <a:buClr>
                <a:srgbClr val="333333"/>
              </a:buClr>
              <a:buSzPts val="1400"/>
              <a:buFont typeface="Lato"/>
              <a:buChar char="○"/>
              <a:defRPr sz="1200"/>
            </a:lvl8pPr>
            <a:lvl9pPr indent="-317500" lvl="8" marL="4114800" algn="l">
              <a:lnSpc>
                <a:spcPct val="115000"/>
              </a:lnSpc>
              <a:spcBef>
                <a:spcPts val="0"/>
              </a:spcBef>
              <a:spcAft>
                <a:spcPts val="0"/>
              </a:spcAft>
              <a:buClr>
                <a:srgbClr val="333333"/>
              </a:buClr>
              <a:buSzPts val="1400"/>
              <a:buFont typeface="Lato"/>
              <a:buChar char="■"/>
              <a:defRPr sz="1200"/>
            </a:lvl9pPr>
          </a:lstStyle>
          <a:p/>
        </p:txBody>
      </p:sp>
      <p:sp>
        <p:nvSpPr>
          <p:cNvPr id="115" name="Google Shape;115;p19"/>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16" name="Google Shape;116;p19"/>
          <p:cNvSpPr/>
          <p:nvPr>
            <p:ph idx="2" type="pic"/>
          </p:nvPr>
        </p:nvSpPr>
        <p:spPr>
          <a:xfrm>
            <a:off x="4996925" y="1396375"/>
            <a:ext cx="3215400" cy="2962800"/>
          </a:xfrm>
          <a:prstGeom prst="rect">
            <a:avLst/>
          </a:prstGeom>
          <a:noFill/>
          <a:ln>
            <a:noFill/>
          </a:ln>
        </p:spPr>
      </p:sp>
      <p:grpSp>
        <p:nvGrpSpPr>
          <p:cNvPr id="117" name="Google Shape;117;p19"/>
          <p:cNvGrpSpPr/>
          <p:nvPr/>
        </p:nvGrpSpPr>
        <p:grpSpPr>
          <a:xfrm>
            <a:off x="-892379" y="2753595"/>
            <a:ext cx="8990486" cy="3356072"/>
            <a:chOff x="-892379" y="2753595"/>
            <a:chExt cx="8990486" cy="3356072"/>
          </a:xfrm>
        </p:grpSpPr>
        <p:pic>
          <p:nvPicPr>
            <p:cNvPr id="118" name="Google Shape;118;p19"/>
            <p:cNvPicPr preferRelativeResize="0"/>
            <p:nvPr/>
          </p:nvPicPr>
          <p:blipFill rotWithShape="1">
            <a:blip r:embed="rId3">
              <a:alphaModFix amt="17000"/>
            </a:blip>
            <a:srcRect b="0" l="0" r="0" t="0"/>
            <a:stretch/>
          </p:blipFill>
          <p:spPr>
            <a:xfrm rot="5735500">
              <a:off x="-1033790" y="3058445"/>
              <a:ext cx="1998628" cy="1528336"/>
            </a:xfrm>
            <a:prstGeom prst="rect">
              <a:avLst/>
            </a:prstGeom>
            <a:noFill/>
            <a:ln>
              <a:noFill/>
            </a:ln>
          </p:spPr>
        </p:pic>
        <p:pic>
          <p:nvPicPr>
            <p:cNvPr id="119" name="Google Shape;119;p19"/>
            <p:cNvPicPr preferRelativeResize="0"/>
            <p:nvPr/>
          </p:nvPicPr>
          <p:blipFill rotWithShape="1">
            <a:blip r:embed="rId3">
              <a:alphaModFix amt="17000"/>
            </a:blip>
            <a:srcRect b="0" l="0" r="0" t="0"/>
            <a:stretch/>
          </p:blipFill>
          <p:spPr>
            <a:xfrm rot="-10399135">
              <a:off x="6017360" y="4470257"/>
              <a:ext cx="1998628" cy="1528336"/>
            </a:xfrm>
            <a:prstGeom prst="rect">
              <a:avLst/>
            </a:prstGeom>
            <a:noFill/>
            <a:ln>
              <a:noFill/>
            </a:ln>
          </p:spPr>
        </p:pic>
      </p:grpSp>
      <p:pic>
        <p:nvPicPr>
          <p:cNvPr id="120" name="Google Shape;120;p19"/>
          <p:cNvPicPr preferRelativeResize="0"/>
          <p:nvPr/>
        </p:nvPicPr>
        <p:blipFill rotWithShape="1">
          <a:blip r:embed="rId4">
            <a:alphaModFix/>
          </a:blip>
          <a:srcRect b="0" l="0" r="0" t="0"/>
          <a:stretch/>
        </p:blipFill>
        <p:spPr>
          <a:xfrm>
            <a:off x="8274918" y="101327"/>
            <a:ext cx="738000" cy="110703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pic>
        <p:nvPicPr>
          <p:cNvPr id="122" name="Google Shape;122;p20"/>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23" name="Google Shape;123;p20"/>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grpSp>
        <p:nvGrpSpPr>
          <p:cNvPr id="124" name="Google Shape;124;p20"/>
          <p:cNvGrpSpPr/>
          <p:nvPr/>
        </p:nvGrpSpPr>
        <p:grpSpPr>
          <a:xfrm>
            <a:off x="-755784" y="-1293556"/>
            <a:ext cx="10796944" cy="2786059"/>
            <a:chOff x="-755784" y="-1293556"/>
            <a:chExt cx="10796944" cy="2786059"/>
          </a:xfrm>
        </p:grpSpPr>
        <p:pic>
          <p:nvPicPr>
            <p:cNvPr id="125" name="Google Shape;125;p20"/>
            <p:cNvPicPr preferRelativeResize="0"/>
            <p:nvPr/>
          </p:nvPicPr>
          <p:blipFill rotWithShape="1">
            <a:blip r:embed="rId3">
              <a:alphaModFix amt="17000"/>
            </a:blip>
            <a:srcRect b="0" l="0" r="0" t="0"/>
            <a:stretch/>
          </p:blipFill>
          <p:spPr>
            <a:xfrm flipH="1" rot="-6611491">
              <a:off x="7782807" y="-814279"/>
              <a:ext cx="2189534" cy="1674331"/>
            </a:xfrm>
            <a:prstGeom prst="rect">
              <a:avLst/>
            </a:prstGeom>
            <a:noFill/>
            <a:ln>
              <a:noFill/>
            </a:ln>
          </p:spPr>
        </p:pic>
        <p:pic>
          <p:nvPicPr>
            <p:cNvPr id="126" name="Google Shape;126;p20"/>
            <p:cNvPicPr preferRelativeResize="0"/>
            <p:nvPr/>
          </p:nvPicPr>
          <p:blipFill rotWithShape="1">
            <a:blip r:embed="rId3">
              <a:alphaModFix amt="17000"/>
            </a:blip>
            <a:srcRect b="0" l="0" r="0" t="0"/>
            <a:stretch/>
          </p:blipFill>
          <p:spPr>
            <a:xfrm flipH="1" rot="6850985">
              <a:off x="-663511" y="-219915"/>
              <a:ext cx="1720851" cy="1315929"/>
            </a:xfrm>
            <a:prstGeom prst="rect">
              <a:avLst/>
            </a:prstGeom>
            <a:noFill/>
            <a:ln>
              <a:noFill/>
            </a:ln>
          </p:spPr>
        </p:pic>
      </p:grpSp>
      <p:pic>
        <p:nvPicPr>
          <p:cNvPr id="127" name="Google Shape;127;p20"/>
          <p:cNvPicPr preferRelativeResize="0"/>
          <p:nvPr/>
        </p:nvPicPr>
        <p:blipFill rotWithShape="1">
          <a:blip r:embed="rId4">
            <a:alphaModFix/>
          </a:blip>
          <a:srcRect b="0" l="0" r="0" t="0"/>
          <a:stretch/>
        </p:blipFill>
        <p:spPr>
          <a:xfrm>
            <a:off x="208625" y="3728523"/>
            <a:ext cx="431039" cy="12050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6">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30" name="Google Shape;130;p21"/>
          <p:cNvSpPr txBox="1"/>
          <p:nvPr>
            <p:ph idx="1" type="subTitle"/>
          </p:nvPr>
        </p:nvSpPr>
        <p:spPr>
          <a:xfrm>
            <a:off x="815500" y="2630032"/>
            <a:ext cx="2379300" cy="447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31" name="Google Shape;131;p21"/>
          <p:cNvSpPr txBox="1"/>
          <p:nvPr>
            <p:ph idx="2" type="subTitle"/>
          </p:nvPr>
        </p:nvSpPr>
        <p:spPr>
          <a:xfrm>
            <a:off x="815500" y="2996432"/>
            <a:ext cx="2379300" cy="133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400"/>
              <a:buNone/>
              <a:defRPr>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p:txBody>
      </p:sp>
      <p:sp>
        <p:nvSpPr>
          <p:cNvPr id="132" name="Google Shape;132;p21"/>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33" name="Google Shape;133;p21"/>
          <p:cNvSpPr txBox="1"/>
          <p:nvPr>
            <p:ph idx="3" type="subTitle"/>
          </p:nvPr>
        </p:nvSpPr>
        <p:spPr>
          <a:xfrm>
            <a:off x="3382350" y="2630032"/>
            <a:ext cx="2379300" cy="447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34" name="Google Shape;134;p21"/>
          <p:cNvSpPr txBox="1"/>
          <p:nvPr>
            <p:ph idx="4" type="subTitle"/>
          </p:nvPr>
        </p:nvSpPr>
        <p:spPr>
          <a:xfrm>
            <a:off x="3382350" y="2996432"/>
            <a:ext cx="2379300" cy="133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400"/>
              <a:buNone/>
              <a:defRPr>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p:txBody>
      </p:sp>
      <p:sp>
        <p:nvSpPr>
          <p:cNvPr id="135" name="Google Shape;135;p21"/>
          <p:cNvSpPr txBox="1"/>
          <p:nvPr>
            <p:ph idx="5" type="subTitle"/>
          </p:nvPr>
        </p:nvSpPr>
        <p:spPr>
          <a:xfrm>
            <a:off x="5949200" y="2630032"/>
            <a:ext cx="2379300" cy="4479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ctr">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36" name="Google Shape;136;p21"/>
          <p:cNvSpPr txBox="1"/>
          <p:nvPr>
            <p:ph idx="6" type="subTitle"/>
          </p:nvPr>
        </p:nvSpPr>
        <p:spPr>
          <a:xfrm>
            <a:off x="5949200" y="2996432"/>
            <a:ext cx="2379300" cy="133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400"/>
              <a:buNone/>
              <a:defRPr>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0"/>
              </a:spcBef>
              <a:spcAft>
                <a:spcPts val="0"/>
              </a:spcAft>
              <a:buClr>
                <a:schemeClr val="dk1"/>
              </a:buClr>
              <a:buSzPts val="1400"/>
              <a:buNone/>
              <a:defRPr>
                <a:solidFill>
                  <a:schemeClr val="dk1"/>
                </a:solidFill>
              </a:defRPr>
            </a:lvl3pPr>
            <a:lvl4pPr lvl="3" algn="ctr">
              <a:lnSpc>
                <a:spcPct val="115000"/>
              </a:lnSpc>
              <a:spcBef>
                <a:spcPts val="0"/>
              </a:spcBef>
              <a:spcAft>
                <a:spcPts val="0"/>
              </a:spcAft>
              <a:buClr>
                <a:schemeClr val="dk1"/>
              </a:buClr>
              <a:buSzPts val="1400"/>
              <a:buNone/>
              <a:defRPr>
                <a:solidFill>
                  <a:schemeClr val="dk1"/>
                </a:solidFill>
              </a:defRPr>
            </a:lvl4pPr>
            <a:lvl5pPr lvl="4" algn="ctr">
              <a:lnSpc>
                <a:spcPct val="115000"/>
              </a:lnSpc>
              <a:spcBef>
                <a:spcPts val="0"/>
              </a:spcBef>
              <a:spcAft>
                <a:spcPts val="0"/>
              </a:spcAft>
              <a:buClr>
                <a:schemeClr val="dk1"/>
              </a:buClr>
              <a:buSzPts val="1400"/>
              <a:buNone/>
              <a:defRPr>
                <a:solidFill>
                  <a:schemeClr val="dk1"/>
                </a:solidFill>
              </a:defRPr>
            </a:lvl5pPr>
            <a:lvl6pPr lvl="5" algn="ctr">
              <a:lnSpc>
                <a:spcPct val="115000"/>
              </a:lnSpc>
              <a:spcBef>
                <a:spcPts val="0"/>
              </a:spcBef>
              <a:spcAft>
                <a:spcPts val="0"/>
              </a:spcAft>
              <a:buClr>
                <a:schemeClr val="dk1"/>
              </a:buClr>
              <a:buSzPts val="1400"/>
              <a:buNone/>
              <a:defRPr>
                <a:solidFill>
                  <a:schemeClr val="dk1"/>
                </a:solidFill>
              </a:defRPr>
            </a:lvl6pPr>
            <a:lvl7pPr lvl="6" algn="ctr">
              <a:lnSpc>
                <a:spcPct val="115000"/>
              </a:lnSpc>
              <a:spcBef>
                <a:spcPts val="0"/>
              </a:spcBef>
              <a:spcAft>
                <a:spcPts val="0"/>
              </a:spcAft>
              <a:buClr>
                <a:schemeClr val="dk1"/>
              </a:buClr>
              <a:buSzPts val="1400"/>
              <a:buNone/>
              <a:defRPr>
                <a:solidFill>
                  <a:schemeClr val="dk1"/>
                </a:solidFill>
              </a:defRPr>
            </a:lvl7pPr>
            <a:lvl8pPr lvl="7" algn="ctr">
              <a:lnSpc>
                <a:spcPct val="115000"/>
              </a:lnSpc>
              <a:spcBef>
                <a:spcPts val="0"/>
              </a:spcBef>
              <a:spcAft>
                <a:spcPts val="0"/>
              </a:spcAft>
              <a:buClr>
                <a:schemeClr val="dk1"/>
              </a:buClr>
              <a:buSzPts val="1400"/>
              <a:buNone/>
              <a:defRPr>
                <a:solidFill>
                  <a:schemeClr val="dk1"/>
                </a:solidFill>
              </a:defRPr>
            </a:lvl8pPr>
            <a:lvl9pPr lvl="8" algn="ctr">
              <a:lnSpc>
                <a:spcPct val="115000"/>
              </a:lnSpc>
              <a:spcBef>
                <a:spcPts val="0"/>
              </a:spcBef>
              <a:spcAft>
                <a:spcPts val="0"/>
              </a:spcAft>
              <a:buClr>
                <a:schemeClr val="dk1"/>
              </a:buClr>
              <a:buSzPts val="1400"/>
              <a:buNone/>
              <a:defRPr>
                <a:solidFill>
                  <a:schemeClr val="dk1"/>
                </a:solidFill>
              </a:defRPr>
            </a:lvl9pPr>
          </a:lstStyle>
          <a:p/>
        </p:txBody>
      </p:sp>
      <p:pic>
        <p:nvPicPr>
          <p:cNvPr id="137" name="Google Shape;137;p21"/>
          <p:cNvPicPr preferRelativeResize="0"/>
          <p:nvPr/>
        </p:nvPicPr>
        <p:blipFill rotWithShape="1">
          <a:blip r:embed="rId3">
            <a:alphaModFix amt="17000"/>
          </a:blip>
          <a:srcRect b="0" l="0" r="0" t="0"/>
          <a:stretch/>
        </p:blipFill>
        <p:spPr>
          <a:xfrm flipH="1" rot="-6611491">
            <a:off x="-1006143" y="3850796"/>
            <a:ext cx="2189534" cy="1674331"/>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8226129" y="176198"/>
            <a:ext cx="741700" cy="8471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0">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41" name="Google Shape;141;p22"/>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grpSp>
        <p:nvGrpSpPr>
          <p:cNvPr id="142" name="Google Shape;142;p22"/>
          <p:cNvGrpSpPr/>
          <p:nvPr/>
        </p:nvGrpSpPr>
        <p:grpSpPr>
          <a:xfrm>
            <a:off x="3677733" y="-963302"/>
            <a:ext cx="6414019" cy="5779183"/>
            <a:chOff x="3677733" y="-963302"/>
            <a:chExt cx="6414019" cy="5779183"/>
          </a:xfrm>
        </p:grpSpPr>
        <p:pic>
          <p:nvPicPr>
            <p:cNvPr id="143" name="Google Shape;143;p22"/>
            <p:cNvPicPr preferRelativeResize="0"/>
            <p:nvPr/>
          </p:nvPicPr>
          <p:blipFill rotWithShape="1">
            <a:blip r:embed="rId3">
              <a:alphaModFix amt="17000"/>
            </a:blip>
            <a:srcRect b="0" l="0" r="0" t="0"/>
            <a:stretch/>
          </p:blipFill>
          <p:spPr>
            <a:xfrm rot="5735500">
              <a:off x="8234535" y="2982695"/>
              <a:ext cx="1998628" cy="1528336"/>
            </a:xfrm>
            <a:prstGeom prst="rect">
              <a:avLst/>
            </a:prstGeom>
            <a:noFill/>
            <a:ln>
              <a:noFill/>
            </a:ln>
          </p:spPr>
        </p:pic>
        <p:pic>
          <p:nvPicPr>
            <p:cNvPr id="144" name="Google Shape;144;p22"/>
            <p:cNvPicPr preferRelativeResize="0"/>
            <p:nvPr/>
          </p:nvPicPr>
          <p:blipFill rotWithShape="1">
            <a:blip r:embed="rId3">
              <a:alphaModFix amt="17000"/>
            </a:blip>
            <a:srcRect b="0" l="0" r="0" t="0"/>
            <a:stretch/>
          </p:blipFill>
          <p:spPr>
            <a:xfrm rot="-10400570">
              <a:off x="3759584" y="-852606"/>
              <a:ext cx="1998629" cy="1528337"/>
            </a:xfrm>
            <a:prstGeom prst="rect">
              <a:avLst/>
            </a:prstGeom>
            <a:noFill/>
            <a:ln>
              <a:noFill/>
            </a:ln>
          </p:spPr>
        </p:pic>
      </p:grpSp>
      <p:pic>
        <p:nvPicPr>
          <p:cNvPr id="145" name="Google Shape;145;p22"/>
          <p:cNvPicPr preferRelativeResize="0"/>
          <p:nvPr/>
        </p:nvPicPr>
        <p:blipFill rotWithShape="1">
          <a:blip r:embed="rId4">
            <a:alphaModFix/>
          </a:blip>
          <a:srcRect b="0" l="0" r="0" t="0"/>
          <a:stretch/>
        </p:blipFill>
        <p:spPr>
          <a:xfrm rot="-583410">
            <a:off x="70680" y="4206124"/>
            <a:ext cx="721517" cy="93677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6" name="Shape 146"/>
        <p:cNvGrpSpPr/>
        <p:nvPr/>
      </p:nvGrpSpPr>
      <p:grpSpPr>
        <a:xfrm>
          <a:off x="0" y="0"/>
          <a:ext cx="0" cy="0"/>
          <a:chOff x="0" y="0"/>
          <a:chExt cx="0" cy="0"/>
        </a:xfrm>
      </p:grpSpPr>
      <p:pic>
        <p:nvPicPr>
          <p:cNvPr id="147" name="Google Shape;147;p23"/>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48" name="Google Shape;148;p23"/>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49" name="Google Shape;149;p23"/>
          <p:cNvSpPr txBox="1"/>
          <p:nvPr>
            <p:ph idx="1" type="subTitle"/>
          </p:nvPr>
        </p:nvSpPr>
        <p:spPr>
          <a:xfrm>
            <a:off x="1178950" y="1550600"/>
            <a:ext cx="30435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50" name="Google Shape;150;p23"/>
          <p:cNvSpPr txBox="1"/>
          <p:nvPr>
            <p:ph idx="2" type="subTitle"/>
          </p:nvPr>
        </p:nvSpPr>
        <p:spPr>
          <a:xfrm>
            <a:off x="1178950" y="1993200"/>
            <a:ext cx="3043500" cy="2306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51" name="Google Shape;151;p23"/>
          <p:cNvSpPr txBox="1"/>
          <p:nvPr>
            <p:ph idx="3" type="subTitle"/>
          </p:nvPr>
        </p:nvSpPr>
        <p:spPr>
          <a:xfrm>
            <a:off x="4921550" y="1550600"/>
            <a:ext cx="3043500" cy="44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52" name="Google Shape;152;p23"/>
          <p:cNvSpPr txBox="1"/>
          <p:nvPr>
            <p:ph idx="4" type="subTitle"/>
          </p:nvPr>
        </p:nvSpPr>
        <p:spPr>
          <a:xfrm>
            <a:off x="4921550" y="1993200"/>
            <a:ext cx="3043500" cy="2306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grpSp>
        <p:nvGrpSpPr>
          <p:cNvPr id="153" name="Google Shape;153;p23"/>
          <p:cNvGrpSpPr/>
          <p:nvPr/>
        </p:nvGrpSpPr>
        <p:grpSpPr>
          <a:xfrm>
            <a:off x="-850223" y="3332270"/>
            <a:ext cx="10621070" cy="2495573"/>
            <a:chOff x="-850223" y="3332270"/>
            <a:chExt cx="10621070" cy="2495573"/>
          </a:xfrm>
        </p:grpSpPr>
        <p:pic>
          <p:nvPicPr>
            <p:cNvPr id="154" name="Google Shape;154;p23"/>
            <p:cNvPicPr preferRelativeResize="0"/>
            <p:nvPr/>
          </p:nvPicPr>
          <p:blipFill rotWithShape="1">
            <a:blip r:embed="rId3">
              <a:alphaModFix amt="17000"/>
            </a:blip>
            <a:srcRect b="0" l="0" r="0" t="0"/>
            <a:stretch/>
          </p:blipFill>
          <p:spPr>
            <a:xfrm rot="-9742595">
              <a:off x="-665765" y="4032820"/>
              <a:ext cx="1998628" cy="1528336"/>
            </a:xfrm>
            <a:prstGeom prst="rect">
              <a:avLst/>
            </a:prstGeom>
            <a:noFill/>
            <a:ln>
              <a:noFill/>
            </a:ln>
          </p:spPr>
        </p:pic>
        <p:pic>
          <p:nvPicPr>
            <p:cNvPr id="155" name="Google Shape;155;p23"/>
            <p:cNvPicPr preferRelativeResize="0"/>
            <p:nvPr/>
          </p:nvPicPr>
          <p:blipFill rotWithShape="1">
            <a:blip r:embed="rId3">
              <a:alphaModFix amt="17000"/>
            </a:blip>
            <a:srcRect b="0" l="0" r="0" t="0"/>
            <a:stretch/>
          </p:blipFill>
          <p:spPr>
            <a:xfrm rot="5399983">
              <a:off x="8007360" y="3567420"/>
              <a:ext cx="1998628" cy="1528336"/>
            </a:xfrm>
            <a:prstGeom prst="rect">
              <a:avLst/>
            </a:prstGeom>
            <a:noFill/>
            <a:ln>
              <a:noFill/>
            </a:ln>
          </p:spPr>
        </p:pic>
      </p:grpSp>
      <p:pic>
        <p:nvPicPr>
          <p:cNvPr id="156" name="Google Shape;156;p23"/>
          <p:cNvPicPr preferRelativeResize="0"/>
          <p:nvPr/>
        </p:nvPicPr>
        <p:blipFill rotWithShape="1">
          <a:blip r:embed="rId4">
            <a:alphaModFix/>
          </a:blip>
          <a:srcRect b="0" l="0" r="0" t="0"/>
          <a:stretch/>
        </p:blipFill>
        <p:spPr>
          <a:xfrm>
            <a:off x="8264140" y="196226"/>
            <a:ext cx="793100" cy="117840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24"/>
          <p:cNvSpPr/>
          <p:nvPr>
            <p:ph idx="2" type="pic"/>
          </p:nvPr>
        </p:nvSpPr>
        <p:spPr>
          <a:xfrm>
            <a:off x="0" y="0"/>
            <a:ext cx="9144000" cy="5143500"/>
          </a:xfrm>
          <a:prstGeom prst="rect">
            <a:avLst/>
          </a:prstGeom>
          <a:noFill/>
          <a:ln>
            <a:noFill/>
          </a:ln>
        </p:spPr>
      </p:sp>
      <p:sp>
        <p:nvSpPr>
          <p:cNvPr id="159" name="Google Shape;159;p24"/>
          <p:cNvSpPr txBox="1"/>
          <p:nvPr>
            <p:ph idx="1" type="body"/>
          </p:nvPr>
        </p:nvSpPr>
        <p:spPr>
          <a:xfrm>
            <a:off x="1174750" y="3998900"/>
            <a:ext cx="67944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3400">
                <a:latin typeface="Caveat Brush"/>
                <a:ea typeface="Caveat Brush"/>
                <a:cs typeface="Caveat Brush"/>
                <a:sym typeface="Caveat Brush"/>
              </a:defRPr>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5">
    <p:spTree>
      <p:nvGrpSpPr>
        <p:cNvPr id="160" name="Shape 160"/>
        <p:cNvGrpSpPr/>
        <p:nvPr/>
      </p:nvGrpSpPr>
      <p:grpSpPr>
        <a:xfrm>
          <a:off x="0" y="0"/>
          <a:ext cx="0" cy="0"/>
          <a:chOff x="0" y="0"/>
          <a:chExt cx="0" cy="0"/>
        </a:xfrm>
      </p:grpSpPr>
      <p:pic>
        <p:nvPicPr>
          <p:cNvPr id="161" name="Google Shape;161;p25"/>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62" name="Google Shape;162;p25"/>
          <p:cNvSpPr txBox="1"/>
          <p:nvPr>
            <p:ph idx="1" type="subTitle"/>
          </p:nvPr>
        </p:nvSpPr>
        <p:spPr>
          <a:xfrm>
            <a:off x="706275" y="1513347"/>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63" name="Google Shape;163;p25"/>
          <p:cNvSpPr txBox="1"/>
          <p:nvPr>
            <p:ph idx="2" type="subTitle"/>
          </p:nvPr>
        </p:nvSpPr>
        <p:spPr>
          <a:xfrm>
            <a:off x="706275" y="1885624"/>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64" name="Google Shape;164;p25"/>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65" name="Google Shape;165;p25"/>
          <p:cNvSpPr txBox="1"/>
          <p:nvPr>
            <p:ph idx="3" type="subTitle"/>
          </p:nvPr>
        </p:nvSpPr>
        <p:spPr>
          <a:xfrm>
            <a:off x="5823900" y="1513347"/>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66" name="Google Shape;166;p25"/>
          <p:cNvSpPr txBox="1"/>
          <p:nvPr>
            <p:ph idx="4" type="subTitle"/>
          </p:nvPr>
        </p:nvSpPr>
        <p:spPr>
          <a:xfrm>
            <a:off x="5823900" y="1885624"/>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67" name="Google Shape;167;p25"/>
          <p:cNvSpPr txBox="1"/>
          <p:nvPr>
            <p:ph idx="5" type="subTitle"/>
          </p:nvPr>
        </p:nvSpPr>
        <p:spPr>
          <a:xfrm>
            <a:off x="706275" y="3222621"/>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68" name="Google Shape;168;p25"/>
          <p:cNvSpPr txBox="1"/>
          <p:nvPr>
            <p:ph idx="6" type="subTitle"/>
          </p:nvPr>
        </p:nvSpPr>
        <p:spPr>
          <a:xfrm>
            <a:off x="706275" y="3594873"/>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69" name="Google Shape;169;p25"/>
          <p:cNvSpPr txBox="1"/>
          <p:nvPr>
            <p:ph idx="7" type="subTitle"/>
          </p:nvPr>
        </p:nvSpPr>
        <p:spPr>
          <a:xfrm>
            <a:off x="3242700" y="1513347"/>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70" name="Google Shape;170;p25"/>
          <p:cNvSpPr txBox="1"/>
          <p:nvPr>
            <p:ph idx="8" type="subTitle"/>
          </p:nvPr>
        </p:nvSpPr>
        <p:spPr>
          <a:xfrm>
            <a:off x="3242700" y="1885624"/>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71" name="Google Shape;171;p25"/>
          <p:cNvSpPr txBox="1"/>
          <p:nvPr>
            <p:ph idx="9" type="subTitle"/>
          </p:nvPr>
        </p:nvSpPr>
        <p:spPr>
          <a:xfrm>
            <a:off x="3242700" y="3222621"/>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72" name="Google Shape;172;p25"/>
          <p:cNvSpPr txBox="1"/>
          <p:nvPr>
            <p:ph idx="13" type="subTitle"/>
          </p:nvPr>
        </p:nvSpPr>
        <p:spPr>
          <a:xfrm>
            <a:off x="3242700" y="3594873"/>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173" name="Google Shape;173;p25"/>
          <p:cNvSpPr txBox="1"/>
          <p:nvPr>
            <p:ph idx="14" type="subTitle"/>
          </p:nvPr>
        </p:nvSpPr>
        <p:spPr>
          <a:xfrm>
            <a:off x="5823900" y="3222621"/>
            <a:ext cx="2421900" cy="507900"/>
          </a:xfrm>
          <a:prstGeom prst="rect">
            <a:avLst/>
          </a:prstGeom>
          <a:noFill/>
          <a:ln>
            <a:noFill/>
          </a:ln>
        </p:spPr>
        <p:txBody>
          <a:bodyPr anchorCtr="0" anchor="b" bIns="91425" lIns="91425" spcFirstLastPara="1" rIns="91425" wrap="square" tIns="91425">
            <a:noAutofit/>
          </a:bodyPr>
          <a:lstStyle>
            <a:lvl1pPr lvl="0"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1pPr>
            <a:lvl2pPr lvl="1"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2pPr>
            <a:lvl3pPr lvl="2"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3pPr>
            <a:lvl4pPr lvl="3"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4pPr>
            <a:lvl5pPr lvl="4"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5pPr>
            <a:lvl6pPr lvl="5"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6pPr>
            <a:lvl7pPr lvl="6"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7pPr>
            <a:lvl8pPr lvl="7"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8pPr>
            <a:lvl9pPr lvl="8" algn="l">
              <a:lnSpc>
                <a:spcPct val="115000"/>
              </a:lnSpc>
              <a:spcBef>
                <a:spcPts val="0"/>
              </a:spcBef>
              <a:spcAft>
                <a:spcPts val="0"/>
              </a:spcAft>
              <a:buClr>
                <a:schemeClr val="dk1"/>
              </a:buClr>
              <a:buSzPts val="2400"/>
              <a:buFont typeface="Caveat Brush"/>
              <a:buNone/>
              <a:defRPr sz="2400">
                <a:solidFill>
                  <a:schemeClr val="dk1"/>
                </a:solidFill>
                <a:latin typeface="Caveat Brush"/>
                <a:ea typeface="Caveat Brush"/>
                <a:cs typeface="Caveat Brush"/>
                <a:sym typeface="Caveat Brush"/>
              </a:defRPr>
            </a:lvl9pPr>
          </a:lstStyle>
          <a:p/>
        </p:txBody>
      </p:sp>
      <p:sp>
        <p:nvSpPr>
          <p:cNvPr id="174" name="Google Shape;174;p25"/>
          <p:cNvSpPr txBox="1"/>
          <p:nvPr>
            <p:ph idx="15" type="subTitle"/>
          </p:nvPr>
        </p:nvSpPr>
        <p:spPr>
          <a:xfrm>
            <a:off x="5823900" y="3594873"/>
            <a:ext cx="2421900" cy="822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400"/>
              <a:buNone/>
              <a:defRPr>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grpSp>
        <p:nvGrpSpPr>
          <p:cNvPr id="175" name="Google Shape;175;p25"/>
          <p:cNvGrpSpPr/>
          <p:nvPr/>
        </p:nvGrpSpPr>
        <p:grpSpPr>
          <a:xfrm>
            <a:off x="118477" y="140953"/>
            <a:ext cx="8930722" cy="4880620"/>
            <a:chOff x="118477" y="140953"/>
            <a:chExt cx="8930722" cy="4880620"/>
          </a:xfrm>
        </p:grpSpPr>
        <p:pic>
          <p:nvPicPr>
            <p:cNvPr id="176" name="Google Shape;176;p25"/>
            <p:cNvPicPr preferRelativeResize="0"/>
            <p:nvPr/>
          </p:nvPicPr>
          <p:blipFill rotWithShape="1">
            <a:blip r:embed="rId3">
              <a:alphaModFix/>
            </a:blip>
            <a:srcRect b="0" l="0" r="0" t="0"/>
            <a:stretch/>
          </p:blipFill>
          <p:spPr>
            <a:xfrm>
              <a:off x="8009049" y="4448598"/>
              <a:ext cx="1040150" cy="572975"/>
            </a:xfrm>
            <a:prstGeom prst="rect">
              <a:avLst/>
            </a:prstGeom>
            <a:noFill/>
            <a:ln>
              <a:noFill/>
            </a:ln>
          </p:spPr>
        </p:pic>
        <p:pic>
          <p:nvPicPr>
            <p:cNvPr id="177" name="Google Shape;177;p25"/>
            <p:cNvPicPr preferRelativeResize="0"/>
            <p:nvPr/>
          </p:nvPicPr>
          <p:blipFill rotWithShape="1">
            <a:blip r:embed="rId4">
              <a:alphaModFix/>
            </a:blip>
            <a:srcRect b="0" l="0" r="0" t="0"/>
            <a:stretch/>
          </p:blipFill>
          <p:spPr>
            <a:xfrm>
              <a:off x="118477" y="140953"/>
              <a:ext cx="518425" cy="1205913"/>
            </a:xfrm>
            <a:prstGeom prst="rect">
              <a:avLst/>
            </a:prstGeom>
            <a:noFill/>
            <a:ln>
              <a:noFill/>
            </a:ln>
          </p:spPr>
        </p:pic>
      </p:grpSp>
      <p:grpSp>
        <p:nvGrpSpPr>
          <p:cNvPr id="178" name="Google Shape;178;p25"/>
          <p:cNvGrpSpPr/>
          <p:nvPr/>
        </p:nvGrpSpPr>
        <p:grpSpPr>
          <a:xfrm>
            <a:off x="-1026415" y="-585574"/>
            <a:ext cx="10725922" cy="6810361"/>
            <a:chOff x="-1026415" y="-585574"/>
            <a:chExt cx="10725922" cy="6810361"/>
          </a:xfrm>
        </p:grpSpPr>
        <p:pic>
          <p:nvPicPr>
            <p:cNvPr id="179" name="Google Shape;179;p25"/>
            <p:cNvPicPr preferRelativeResize="0"/>
            <p:nvPr/>
          </p:nvPicPr>
          <p:blipFill rotWithShape="1">
            <a:blip r:embed="rId5">
              <a:alphaModFix amt="17000"/>
            </a:blip>
            <a:srcRect b="0" l="0" r="0" t="0"/>
            <a:stretch/>
          </p:blipFill>
          <p:spPr>
            <a:xfrm rot="-201962">
              <a:off x="7657735" y="-528218"/>
              <a:ext cx="1998628" cy="1528336"/>
            </a:xfrm>
            <a:prstGeom prst="rect">
              <a:avLst/>
            </a:prstGeom>
            <a:noFill/>
            <a:ln>
              <a:noFill/>
            </a:ln>
          </p:spPr>
        </p:pic>
        <p:pic>
          <p:nvPicPr>
            <p:cNvPr id="180" name="Google Shape;180;p25"/>
            <p:cNvPicPr preferRelativeResize="0"/>
            <p:nvPr/>
          </p:nvPicPr>
          <p:blipFill rotWithShape="1">
            <a:blip r:embed="rId5">
              <a:alphaModFix amt="17000"/>
            </a:blip>
            <a:srcRect b="0" l="0" r="0" t="0"/>
            <a:stretch/>
          </p:blipFill>
          <p:spPr>
            <a:xfrm rot="-8305041">
              <a:off x="-771065" y="4225778"/>
              <a:ext cx="1998628" cy="1528336"/>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9">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83" name="Google Shape;183;p26"/>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grpSp>
        <p:nvGrpSpPr>
          <p:cNvPr id="184" name="Google Shape;184;p26"/>
          <p:cNvGrpSpPr/>
          <p:nvPr/>
        </p:nvGrpSpPr>
        <p:grpSpPr>
          <a:xfrm>
            <a:off x="83659" y="155814"/>
            <a:ext cx="8936087" cy="4893635"/>
            <a:chOff x="83659" y="155814"/>
            <a:chExt cx="8936087" cy="4893635"/>
          </a:xfrm>
        </p:grpSpPr>
        <p:pic>
          <p:nvPicPr>
            <p:cNvPr id="185" name="Google Shape;185;p26"/>
            <p:cNvPicPr preferRelativeResize="0"/>
            <p:nvPr/>
          </p:nvPicPr>
          <p:blipFill rotWithShape="1">
            <a:blip r:embed="rId3">
              <a:alphaModFix/>
            </a:blip>
            <a:srcRect b="0" l="0" r="0" t="0"/>
            <a:stretch/>
          </p:blipFill>
          <p:spPr>
            <a:xfrm>
              <a:off x="83659" y="4408048"/>
              <a:ext cx="683565" cy="641401"/>
            </a:xfrm>
            <a:prstGeom prst="rect">
              <a:avLst/>
            </a:prstGeom>
            <a:noFill/>
            <a:ln>
              <a:noFill/>
            </a:ln>
          </p:spPr>
        </p:pic>
        <p:pic>
          <p:nvPicPr>
            <p:cNvPr id="186" name="Google Shape;186;p26"/>
            <p:cNvPicPr preferRelativeResize="0"/>
            <p:nvPr/>
          </p:nvPicPr>
          <p:blipFill rotWithShape="1">
            <a:blip r:embed="rId4">
              <a:alphaModFix/>
            </a:blip>
            <a:srcRect b="0" l="0" r="0" t="0"/>
            <a:stretch/>
          </p:blipFill>
          <p:spPr>
            <a:xfrm>
              <a:off x="8336171" y="155814"/>
              <a:ext cx="683575" cy="702235"/>
            </a:xfrm>
            <a:prstGeom prst="rect">
              <a:avLst/>
            </a:prstGeom>
            <a:noFill/>
            <a:ln>
              <a:noFill/>
            </a:ln>
          </p:spPr>
        </p:pic>
      </p:grpSp>
      <p:grpSp>
        <p:nvGrpSpPr>
          <p:cNvPr id="187" name="Google Shape;187;p26"/>
          <p:cNvGrpSpPr/>
          <p:nvPr/>
        </p:nvGrpSpPr>
        <p:grpSpPr>
          <a:xfrm>
            <a:off x="-865034" y="-898250"/>
            <a:ext cx="10737936" cy="6983042"/>
            <a:chOff x="-865034" y="-898250"/>
            <a:chExt cx="10737936" cy="6983042"/>
          </a:xfrm>
        </p:grpSpPr>
        <p:pic>
          <p:nvPicPr>
            <p:cNvPr id="188" name="Google Shape;188;p26"/>
            <p:cNvPicPr preferRelativeResize="0"/>
            <p:nvPr/>
          </p:nvPicPr>
          <p:blipFill rotWithShape="1">
            <a:blip r:embed="rId5">
              <a:alphaModFix amt="17000"/>
            </a:blip>
            <a:srcRect b="0" l="0" r="0" t="0"/>
            <a:stretch/>
          </p:blipFill>
          <p:spPr>
            <a:xfrm rot="-201962">
              <a:off x="-821890" y="-840894"/>
              <a:ext cx="1998628" cy="1528336"/>
            </a:xfrm>
            <a:prstGeom prst="rect">
              <a:avLst/>
            </a:prstGeom>
            <a:noFill/>
            <a:ln>
              <a:noFill/>
            </a:ln>
          </p:spPr>
        </p:pic>
        <p:pic>
          <p:nvPicPr>
            <p:cNvPr id="189" name="Google Shape;189;p26"/>
            <p:cNvPicPr preferRelativeResize="0"/>
            <p:nvPr/>
          </p:nvPicPr>
          <p:blipFill rotWithShape="1">
            <a:blip r:embed="rId5">
              <a:alphaModFix amt="17000"/>
            </a:blip>
            <a:srcRect b="0" l="0" r="0" t="0"/>
            <a:stretch/>
          </p:blipFill>
          <p:spPr>
            <a:xfrm rot="-4865069">
              <a:off x="7963781" y="4214954"/>
              <a:ext cx="1998629" cy="1528336"/>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0" name="Shape 190"/>
        <p:cNvGrpSpPr/>
        <p:nvPr/>
      </p:nvGrpSpPr>
      <p:grpSpPr>
        <a:xfrm>
          <a:off x="0" y="0"/>
          <a:ext cx="0" cy="0"/>
          <a:chOff x="0" y="0"/>
          <a:chExt cx="0" cy="0"/>
        </a:xfrm>
      </p:grpSpPr>
      <p:pic>
        <p:nvPicPr>
          <p:cNvPr id="191" name="Google Shape;191;p27"/>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92" name="Google Shape;192;p27"/>
          <p:cNvSpPr txBox="1"/>
          <p:nvPr>
            <p:ph type="title"/>
          </p:nvPr>
        </p:nvSpPr>
        <p:spPr>
          <a:xfrm>
            <a:off x="713100" y="1370850"/>
            <a:ext cx="4321500" cy="240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7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193" name="Google Shape;193;p27"/>
          <p:cNvGrpSpPr/>
          <p:nvPr/>
        </p:nvGrpSpPr>
        <p:grpSpPr>
          <a:xfrm>
            <a:off x="-916881" y="-860717"/>
            <a:ext cx="10779984" cy="6890905"/>
            <a:chOff x="-916881" y="-860717"/>
            <a:chExt cx="10779984" cy="6890905"/>
          </a:xfrm>
        </p:grpSpPr>
        <p:pic>
          <p:nvPicPr>
            <p:cNvPr id="194" name="Google Shape;194;p27"/>
            <p:cNvPicPr preferRelativeResize="0"/>
            <p:nvPr/>
          </p:nvPicPr>
          <p:blipFill rotWithShape="1">
            <a:blip r:embed="rId3">
              <a:alphaModFix amt="17000"/>
            </a:blip>
            <a:srcRect b="0" l="0" r="0" t="0"/>
            <a:stretch/>
          </p:blipFill>
          <p:spPr>
            <a:xfrm rot="5648496">
              <a:off x="7598847" y="-276207"/>
              <a:ext cx="2467961" cy="1887238"/>
            </a:xfrm>
            <a:prstGeom prst="rect">
              <a:avLst/>
            </a:prstGeom>
            <a:noFill/>
            <a:ln>
              <a:noFill/>
            </a:ln>
          </p:spPr>
        </p:pic>
        <p:pic>
          <p:nvPicPr>
            <p:cNvPr id="195" name="Google Shape;195;p27"/>
            <p:cNvPicPr preferRelativeResize="0"/>
            <p:nvPr/>
          </p:nvPicPr>
          <p:blipFill rotWithShape="1">
            <a:blip r:embed="rId3">
              <a:alphaModFix amt="17000"/>
            </a:blip>
            <a:srcRect b="0" l="0" r="0" t="0"/>
            <a:stretch/>
          </p:blipFill>
          <p:spPr>
            <a:xfrm rot="2079050">
              <a:off x="-659641" y="4069207"/>
              <a:ext cx="1998627" cy="1528337"/>
            </a:xfrm>
            <a:prstGeom prst="rect">
              <a:avLst/>
            </a:prstGeom>
            <a:noFill/>
            <a:ln>
              <a:noFill/>
            </a:ln>
          </p:spPr>
        </p:pic>
        <p:pic>
          <p:nvPicPr>
            <p:cNvPr id="196" name="Google Shape;196;p27"/>
            <p:cNvPicPr preferRelativeResize="0"/>
            <p:nvPr/>
          </p:nvPicPr>
          <p:blipFill rotWithShape="1">
            <a:blip r:embed="rId3">
              <a:alphaModFix amt="17000"/>
            </a:blip>
            <a:srcRect b="0" l="0" r="0" t="0"/>
            <a:stretch/>
          </p:blipFill>
          <p:spPr>
            <a:xfrm rot="-10210004">
              <a:off x="-370648" y="-671404"/>
              <a:ext cx="2373120" cy="1814706"/>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199" name="Google Shape;199;p28"/>
          <p:cNvSpPr txBox="1"/>
          <p:nvPr>
            <p:ph hasCustomPrompt="1" type="title"/>
          </p:nvPr>
        </p:nvSpPr>
        <p:spPr>
          <a:xfrm>
            <a:off x="1456500" y="1674798"/>
            <a:ext cx="6231000" cy="1390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000"/>
              <a:buNone/>
              <a:defRPr sz="96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r>
              <a:t>xx%</a:t>
            </a:r>
          </a:p>
        </p:txBody>
      </p:sp>
      <p:sp>
        <p:nvSpPr>
          <p:cNvPr id="200" name="Google Shape;200;p28"/>
          <p:cNvSpPr txBox="1"/>
          <p:nvPr>
            <p:ph idx="1" type="subTitle"/>
          </p:nvPr>
        </p:nvSpPr>
        <p:spPr>
          <a:xfrm>
            <a:off x="1456500" y="3021198"/>
            <a:ext cx="6231000" cy="66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01" name="Google Shape;201;p28"/>
          <p:cNvGrpSpPr/>
          <p:nvPr/>
        </p:nvGrpSpPr>
        <p:grpSpPr>
          <a:xfrm>
            <a:off x="-340175" y="-958900"/>
            <a:ext cx="10383775" cy="7232562"/>
            <a:chOff x="-340175" y="-958900"/>
            <a:chExt cx="10383775" cy="7232562"/>
          </a:xfrm>
        </p:grpSpPr>
        <p:pic>
          <p:nvPicPr>
            <p:cNvPr id="202" name="Google Shape;202;p28"/>
            <p:cNvPicPr preferRelativeResize="0"/>
            <p:nvPr/>
          </p:nvPicPr>
          <p:blipFill rotWithShape="1">
            <a:blip r:embed="rId3">
              <a:alphaModFix amt="17000"/>
            </a:blip>
            <a:srcRect b="0" l="0" r="0" t="0"/>
            <a:stretch/>
          </p:blipFill>
          <p:spPr>
            <a:xfrm flipH="1">
              <a:off x="-340175" y="-958900"/>
              <a:ext cx="2719651" cy="2079725"/>
            </a:xfrm>
            <a:prstGeom prst="rect">
              <a:avLst/>
            </a:prstGeom>
            <a:noFill/>
            <a:ln>
              <a:noFill/>
            </a:ln>
          </p:spPr>
        </p:pic>
        <p:pic>
          <p:nvPicPr>
            <p:cNvPr id="203" name="Google Shape;203;p28"/>
            <p:cNvPicPr preferRelativeResize="0"/>
            <p:nvPr/>
          </p:nvPicPr>
          <p:blipFill rotWithShape="1">
            <a:blip r:embed="rId3">
              <a:alphaModFix amt="17000"/>
            </a:blip>
            <a:srcRect b="0" l="0" r="0" t="0"/>
            <a:stretch/>
          </p:blipFill>
          <p:spPr>
            <a:xfrm flipH="1" rot="-5400000">
              <a:off x="7200688" y="-645413"/>
              <a:ext cx="2664524" cy="2037550"/>
            </a:xfrm>
            <a:prstGeom prst="rect">
              <a:avLst/>
            </a:prstGeom>
            <a:noFill/>
            <a:ln>
              <a:noFill/>
            </a:ln>
          </p:spPr>
        </p:pic>
        <p:pic>
          <p:nvPicPr>
            <p:cNvPr id="204" name="Google Shape;204;p28"/>
            <p:cNvPicPr preferRelativeResize="0"/>
            <p:nvPr/>
          </p:nvPicPr>
          <p:blipFill rotWithShape="1">
            <a:blip r:embed="rId3">
              <a:alphaModFix amt="17000"/>
            </a:blip>
            <a:srcRect b="0" l="0" r="0" t="0"/>
            <a:stretch/>
          </p:blipFill>
          <p:spPr>
            <a:xfrm flipH="1" rot="5400000">
              <a:off x="7692563" y="3694362"/>
              <a:ext cx="2664524" cy="2037550"/>
            </a:xfrm>
            <a:prstGeom prst="rect">
              <a:avLst/>
            </a:prstGeom>
            <a:noFill/>
            <a:ln>
              <a:noFill/>
            </a:ln>
          </p:spPr>
        </p:pic>
        <p:pic>
          <p:nvPicPr>
            <p:cNvPr id="205" name="Google Shape;205;p28"/>
            <p:cNvPicPr preferRelativeResize="0"/>
            <p:nvPr/>
          </p:nvPicPr>
          <p:blipFill rotWithShape="1">
            <a:blip r:embed="rId3">
              <a:alphaModFix amt="17000"/>
            </a:blip>
            <a:srcRect b="0" l="0" r="0" t="0"/>
            <a:stretch/>
          </p:blipFill>
          <p:spPr>
            <a:xfrm flipH="1" rot="5400000">
              <a:off x="-619159" y="3922625"/>
              <a:ext cx="2664524" cy="2037550"/>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4">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208" name="Google Shape;208;p29"/>
          <p:cNvSpPr txBox="1"/>
          <p:nvPr>
            <p:ph idx="1" type="subTitle"/>
          </p:nvPr>
        </p:nvSpPr>
        <p:spPr>
          <a:xfrm>
            <a:off x="2043000" y="1831092"/>
            <a:ext cx="5058000" cy="1095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400"/>
              <a:buNone/>
              <a:defRPr>
                <a:solidFill>
                  <a:schemeClr val="dk1"/>
                </a:solidFill>
              </a:defRPr>
            </a:lvl1pPr>
            <a:lvl2pPr lvl="1" algn="r">
              <a:lnSpc>
                <a:spcPct val="115000"/>
              </a:lnSpc>
              <a:spcBef>
                <a:spcPts val="0"/>
              </a:spcBef>
              <a:spcAft>
                <a:spcPts val="0"/>
              </a:spcAft>
              <a:buClr>
                <a:schemeClr val="dk1"/>
              </a:buClr>
              <a:buSzPts val="1400"/>
              <a:buNone/>
              <a:defRPr>
                <a:solidFill>
                  <a:schemeClr val="dk1"/>
                </a:solidFill>
              </a:defRPr>
            </a:lvl2pPr>
            <a:lvl3pPr lvl="2" algn="r">
              <a:lnSpc>
                <a:spcPct val="115000"/>
              </a:lnSpc>
              <a:spcBef>
                <a:spcPts val="0"/>
              </a:spcBef>
              <a:spcAft>
                <a:spcPts val="0"/>
              </a:spcAft>
              <a:buClr>
                <a:schemeClr val="dk1"/>
              </a:buClr>
              <a:buSzPts val="1400"/>
              <a:buNone/>
              <a:defRPr>
                <a:solidFill>
                  <a:schemeClr val="dk1"/>
                </a:solidFill>
              </a:defRPr>
            </a:lvl3pPr>
            <a:lvl4pPr lvl="3" algn="r">
              <a:lnSpc>
                <a:spcPct val="115000"/>
              </a:lnSpc>
              <a:spcBef>
                <a:spcPts val="0"/>
              </a:spcBef>
              <a:spcAft>
                <a:spcPts val="0"/>
              </a:spcAft>
              <a:buClr>
                <a:schemeClr val="dk1"/>
              </a:buClr>
              <a:buSzPts val="1400"/>
              <a:buNone/>
              <a:defRPr>
                <a:solidFill>
                  <a:schemeClr val="dk1"/>
                </a:solidFill>
              </a:defRPr>
            </a:lvl4pPr>
            <a:lvl5pPr lvl="4" algn="r">
              <a:lnSpc>
                <a:spcPct val="115000"/>
              </a:lnSpc>
              <a:spcBef>
                <a:spcPts val="0"/>
              </a:spcBef>
              <a:spcAft>
                <a:spcPts val="0"/>
              </a:spcAft>
              <a:buClr>
                <a:schemeClr val="dk1"/>
              </a:buClr>
              <a:buSzPts val="1400"/>
              <a:buNone/>
              <a:defRPr>
                <a:solidFill>
                  <a:schemeClr val="dk1"/>
                </a:solidFill>
              </a:defRPr>
            </a:lvl5pPr>
            <a:lvl6pPr lvl="5" algn="r">
              <a:lnSpc>
                <a:spcPct val="115000"/>
              </a:lnSpc>
              <a:spcBef>
                <a:spcPts val="0"/>
              </a:spcBef>
              <a:spcAft>
                <a:spcPts val="0"/>
              </a:spcAft>
              <a:buClr>
                <a:schemeClr val="dk1"/>
              </a:buClr>
              <a:buSzPts val="1400"/>
              <a:buNone/>
              <a:defRPr>
                <a:solidFill>
                  <a:schemeClr val="dk1"/>
                </a:solidFill>
              </a:defRPr>
            </a:lvl6pPr>
            <a:lvl7pPr lvl="6" algn="r">
              <a:lnSpc>
                <a:spcPct val="115000"/>
              </a:lnSpc>
              <a:spcBef>
                <a:spcPts val="0"/>
              </a:spcBef>
              <a:spcAft>
                <a:spcPts val="0"/>
              </a:spcAft>
              <a:buClr>
                <a:schemeClr val="dk1"/>
              </a:buClr>
              <a:buSzPts val="1400"/>
              <a:buNone/>
              <a:defRPr>
                <a:solidFill>
                  <a:schemeClr val="dk1"/>
                </a:solidFill>
              </a:defRPr>
            </a:lvl7pPr>
            <a:lvl8pPr lvl="7" algn="r">
              <a:lnSpc>
                <a:spcPct val="115000"/>
              </a:lnSpc>
              <a:spcBef>
                <a:spcPts val="0"/>
              </a:spcBef>
              <a:spcAft>
                <a:spcPts val="0"/>
              </a:spcAft>
              <a:buClr>
                <a:schemeClr val="dk1"/>
              </a:buClr>
              <a:buSzPts val="1400"/>
              <a:buNone/>
              <a:defRPr>
                <a:solidFill>
                  <a:schemeClr val="dk1"/>
                </a:solidFill>
              </a:defRPr>
            </a:lvl8pPr>
            <a:lvl9pPr lvl="8" algn="r">
              <a:lnSpc>
                <a:spcPct val="115000"/>
              </a:lnSpc>
              <a:spcBef>
                <a:spcPts val="0"/>
              </a:spcBef>
              <a:spcAft>
                <a:spcPts val="0"/>
              </a:spcAft>
              <a:buClr>
                <a:schemeClr val="dk1"/>
              </a:buClr>
              <a:buSzPts val="1400"/>
              <a:buNone/>
              <a:defRPr>
                <a:solidFill>
                  <a:schemeClr val="dk1"/>
                </a:solidFill>
              </a:defRPr>
            </a:lvl9pPr>
          </a:lstStyle>
          <a:p/>
        </p:txBody>
      </p:sp>
      <p:sp>
        <p:nvSpPr>
          <p:cNvPr id="209" name="Google Shape;209;p29"/>
          <p:cNvSpPr txBox="1"/>
          <p:nvPr>
            <p:ph type="title"/>
          </p:nvPr>
        </p:nvSpPr>
        <p:spPr>
          <a:xfrm>
            <a:off x="2043000" y="688925"/>
            <a:ext cx="5058000" cy="98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66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grpSp>
        <p:nvGrpSpPr>
          <p:cNvPr id="210" name="Google Shape;210;p29"/>
          <p:cNvGrpSpPr/>
          <p:nvPr/>
        </p:nvGrpSpPr>
        <p:grpSpPr>
          <a:xfrm>
            <a:off x="-1113737" y="-1131294"/>
            <a:ext cx="11443142" cy="7161482"/>
            <a:chOff x="-1113737" y="-1131294"/>
            <a:chExt cx="11443142" cy="7161482"/>
          </a:xfrm>
        </p:grpSpPr>
        <p:pic>
          <p:nvPicPr>
            <p:cNvPr id="211" name="Google Shape;211;p29"/>
            <p:cNvPicPr preferRelativeResize="0"/>
            <p:nvPr/>
          </p:nvPicPr>
          <p:blipFill rotWithShape="1">
            <a:blip r:embed="rId3">
              <a:alphaModFix amt="17000"/>
            </a:blip>
            <a:srcRect b="0" l="0" r="0" t="0"/>
            <a:stretch/>
          </p:blipFill>
          <p:spPr>
            <a:xfrm rot="2079050">
              <a:off x="-659641" y="4069207"/>
              <a:ext cx="1998627" cy="1528337"/>
            </a:xfrm>
            <a:prstGeom prst="rect">
              <a:avLst/>
            </a:prstGeom>
            <a:noFill/>
            <a:ln>
              <a:noFill/>
            </a:ln>
          </p:spPr>
        </p:pic>
        <p:pic>
          <p:nvPicPr>
            <p:cNvPr id="212" name="Google Shape;212;p29"/>
            <p:cNvPicPr preferRelativeResize="0"/>
            <p:nvPr/>
          </p:nvPicPr>
          <p:blipFill rotWithShape="1">
            <a:blip r:embed="rId3">
              <a:alphaModFix amt="17000"/>
            </a:blip>
            <a:srcRect b="0" l="0" r="0" t="0"/>
            <a:stretch/>
          </p:blipFill>
          <p:spPr>
            <a:xfrm rot="8972793">
              <a:off x="-767735" y="-574980"/>
              <a:ext cx="2772267" cy="2119934"/>
            </a:xfrm>
            <a:prstGeom prst="rect">
              <a:avLst/>
            </a:prstGeom>
            <a:noFill/>
            <a:ln>
              <a:noFill/>
            </a:ln>
          </p:spPr>
        </p:pic>
        <p:pic>
          <p:nvPicPr>
            <p:cNvPr id="213" name="Google Shape;213;p29"/>
            <p:cNvPicPr preferRelativeResize="0"/>
            <p:nvPr/>
          </p:nvPicPr>
          <p:blipFill rotWithShape="1">
            <a:blip r:embed="rId3">
              <a:alphaModFix amt="17000"/>
            </a:blip>
            <a:srcRect b="0" l="0" r="0" t="0"/>
            <a:stretch/>
          </p:blipFill>
          <p:spPr>
            <a:xfrm rot="5648496">
              <a:off x="7818984" y="-464794"/>
              <a:ext cx="1998628" cy="1528337"/>
            </a:xfrm>
            <a:prstGeom prst="rect">
              <a:avLst/>
            </a:prstGeom>
            <a:noFill/>
            <a:ln>
              <a:noFill/>
            </a:ln>
          </p:spPr>
        </p:pic>
        <p:pic>
          <p:nvPicPr>
            <p:cNvPr id="214" name="Google Shape;214;p29"/>
            <p:cNvPicPr preferRelativeResize="0"/>
            <p:nvPr/>
          </p:nvPicPr>
          <p:blipFill rotWithShape="1">
            <a:blip r:embed="rId3">
              <a:alphaModFix amt="17000"/>
            </a:blip>
            <a:srcRect b="0" l="0" r="0" t="0"/>
            <a:stretch/>
          </p:blipFill>
          <p:spPr>
            <a:xfrm rot="9327075">
              <a:off x="7587052" y="3720702"/>
              <a:ext cx="2462474" cy="1883048"/>
            </a:xfrm>
            <a:prstGeom prst="rect">
              <a:avLst/>
            </a:prstGeom>
            <a:noFill/>
            <a:ln>
              <a:noFill/>
            </a:ln>
          </p:spPr>
        </p:pic>
      </p:grpSp>
      <p:sp>
        <p:nvSpPr>
          <p:cNvPr id="215" name="Google Shape;215;p29"/>
          <p:cNvSpPr txBox="1"/>
          <p:nvPr/>
        </p:nvSpPr>
        <p:spPr>
          <a:xfrm>
            <a:off x="2043000" y="3682983"/>
            <a:ext cx="50577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200"/>
              <a:buFont typeface="Arial"/>
              <a:buNone/>
            </a:pPr>
            <a:r>
              <a:rPr b="0" i="0" lang="en" sz="1200" u="none" cap="none" strike="noStrike">
                <a:solidFill>
                  <a:schemeClr val="dk1"/>
                </a:solidFill>
                <a:latin typeface="Albert Sans"/>
                <a:ea typeface="Albert Sans"/>
                <a:cs typeface="Albert Sans"/>
                <a:sym typeface="Albert Sans"/>
              </a:rPr>
              <a:t>Credits:</a:t>
            </a:r>
            <a:r>
              <a:rPr b="1" i="0" lang="en" sz="1200" u="none" cap="none" strike="noStrike">
                <a:solidFill>
                  <a:schemeClr val="dk1"/>
                </a:solidFill>
                <a:latin typeface="Albert Sans"/>
                <a:ea typeface="Albert Sans"/>
                <a:cs typeface="Albert Sans"/>
                <a:sym typeface="Albert Sans"/>
              </a:rPr>
              <a:t> </a:t>
            </a:r>
            <a:r>
              <a:rPr b="0" i="0" lang="en" sz="1200" u="none" cap="none" strike="noStrike">
                <a:solidFill>
                  <a:schemeClr val="dk1"/>
                </a:solidFill>
                <a:latin typeface="Albert Sans"/>
                <a:ea typeface="Albert Sans"/>
                <a:cs typeface="Albert Sans"/>
                <a:sym typeface="Albert Sans"/>
              </a:rPr>
              <a:t>This presentation template was created by </a:t>
            </a:r>
            <a:r>
              <a:rPr b="1" i="0" lang="en" sz="1200" u="none" cap="none" strike="noStrike">
                <a:solidFill>
                  <a:schemeClr val="hlink"/>
                </a:solidFill>
                <a:uFill>
                  <a:noFill/>
                </a:uFill>
                <a:latin typeface="Albert Sans"/>
                <a:ea typeface="Albert Sans"/>
                <a:cs typeface="Albert Sans"/>
                <a:sym typeface="Albert Sans"/>
                <a:hlinkClick r:id="rId4"/>
              </a:rPr>
              <a:t>Slidesgo</a:t>
            </a:r>
            <a:r>
              <a:rPr b="0" i="0" lang="en" sz="1200" u="none" cap="none" strike="noStrike">
                <a:solidFill>
                  <a:schemeClr val="dk1"/>
                </a:solidFill>
                <a:latin typeface="Albert Sans"/>
                <a:ea typeface="Albert Sans"/>
                <a:cs typeface="Albert Sans"/>
                <a:sym typeface="Albert Sans"/>
              </a:rPr>
              <a:t>, and includes icons by </a:t>
            </a:r>
            <a:r>
              <a:rPr b="1" i="0" lang="en" sz="1200" u="none" cap="none" strike="noStrike">
                <a:solidFill>
                  <a:schemeClr val="hlink"/>
                </a:solidFill>
                <a:uFill>
                  <a:noFill/>
                </a:uFill>
                <a:latin typeface="Albert Sans"/>
                <a:ea typeface="Albert Sans"/>
                <a:cs typeface="Albert Sans"/>
                <a:sym typeface="Albert Sans"/>
                <a:hlinkClick r:id="rId5"/>
              </a:rPr>
              <a:t>Flaticon</a:t>
            </a:r>
            <a:r>
              <a:rPr b="0" i="0" lang="en" sz="1200" u="none" cap="none" strike="noStrike">
                <a:solidFill>
                  <a:schemeClr val="dk1"/>
                </a:solidFill>
                <a:latin typeface="Albert Sans"/>
                <a:ea typeface="Albert Sans"/>
                <a:cs typeface="Albert Sans"/>
                <a:sym typeface="Albert Sans"/>
              </a:rPr>
              <a:t>, and infographics &amp; images by </a:t>
            </a:r>
            <a:r>
              <a:rPr b="1" i="0" lang="en" sz="1200" u="none" cap="none" strike="noStrike">
                <a:solidFill>
                  <a:schemeClr val="hlink"/>
                </a:solidFill>
                <a:uFill>
                  <a:noFill/>
                </a:uFill>
                <a:latin typeface="Albert Sans"/>
                <a:ea typeface="Albert Sans"/>
                <a:cs typeface="Albert Sans"/>
                <a:sym typeface="Albert Sans"/>
                <a:hlinkClick r:id="rId6"/>
              </a:rPr>
              <a:t>Freepik</a:t>
            </a:r>
            <a:r>
              <a:rPr b="0" i="0" lang="en" sz="1200" u="none" cap="none" strike="noStrike">
                <a:solidFill>
                  <a:schemeClr val="dk1"/>
                </a:solidFill>
                <a:latin typeface="Albert Sans"/>
                <a:ea typeface="Albert Sans"/>
                <a:cs typeface="Albert Sans"/>
                <a:sym typeface="Albert Sans"/>
              </a:rPr>
              <a:t> </a:t>
            </a:r>
            <a:endParaRPr b="1" i="0" sz="1200" u="none" cap="none" strike="noStrike">
              <a:solidFill>
                <a:schemeClr val="dk1"/>
              </a:solidFill>
              <a:latin typeface="Albert Sans"/>
              <a:ea typeface="Albert Sans"/>
              <a:cs typeface="Albert Sans"/>
              <a:sym typeface="Albert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8">
    <p:spTree>
      <p:nvGrpSpPr>
        <p:cNvPr id="216" name="Shape 216"/>
        <p:cNvGrpSpPr/>
        <p:nvPr/>
      </p:nvGrpSpPr>
      <p:grpSpPr>
        <a:xfrm>
          <a:off x="0" y="0"/>
          <a:ext cx="0" cy="0"/>
          <a:chOff x="0" y="0"/>
          <a:chExt cx="0" cy="0"/>
        </a:xfrm>
      </p:grpSpPr>
      <p:pic>
        <p:nvPicPr>
          <p:cNvPr id="217" name="Google Shape;217;p30"/>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218" name="Google Shape;218;p30"/>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19" name="Google Shape;219;p30"/>
          <p:cNvSpPr txBox="1"/>
          <p:nvPr>
            <p:ph idx="1" type="body"/>
          </p:nvPr>
        </p:nvSpPr>
        <p:spPr>
          <a:xfrm>
            <a:off x="713100" y="1289223"/>
            <a:ext cx="7717800" cy="12387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220" name="Google Shape;220;p30"/>
          <p:cNvGrpSpPr/>
          <p:nvPr/>
        </p:nvGrpSpPr>
        <p:grpSpPr>
          <a:xfrm>
            <a:off x="-979933" y="-938659"/>
            <a:ext cx="10558821" cy="6726679"/>
            <a:chOff x="-979933" y="-938659"/>
            <a:chExt cx="10558821" cy="6726679"/>
          </a:xfrm>
        </p:grpSpPr>
        <p:pic>
          <p:nvPicPr>
            <p:cNvPr id="221" name="Google Shape;221;p30"/>
            <p:cNvPicPr preferRelativeResize="0"/>
            <p:nvPr/>
          </p:nvPicPr>
          <p:blipFill rotWithShape="1">
            <a:blip r:embed="rId3">
              <a:alphaModFix amt="17000"/>
            </a:blip>
            <a:srcRect b="0" l="0" r="0" t="0"/>
            <a:stretch/>
          </p:blipFill>
          <p:spPr>
            <a:xfrm rot="5982897">
              <a:off x="7657734" y="-588893"/>
              <a:ext cx="1998628" cy="1528336"/>
            </a:xfrm>
            <a:prstGeom prst="rect">
              <a:avLst/>
            </a:prstGeom>
            <a:noFill/>
            <a:ln>
              <a:noFill/>
            </a:ln>
          </p:spPr>
        </p:pic>
        <p:pic>
          <p:nvPicPr>
            <p:cNvPr id="222" name="Google Shape;222;p30"/>
            <p:cNvPicPr preferRelativeResize="0"/>
            <p:nvPr/>
          </p:nvPicPr>
          <p:blipFill rotWithShape="1">
            <a:blip r:embed="rId3">
              <a:alphaModFix amt="17000"/>
            </a:blip>
            <a:srcRect b="0" l="0" r="0" t="0"/>
            <a:stretch/>
          </p:blipFill>
          <p:spPr>
            <a:xfrm rot="4340558">
              <a:off x="-947965" y="3839828"/>
              <a:ext cx="1998628" cy="1528336"/>
            </a:xfrm>
            <a:prstGeom prst="rect">
              <a:avLst/>
            </a:prstGeom>
            <a:noFill/>
            <a:ln>
              <a:noFill/>
            </a:ln>
          </p:spPr>
        </p:pic>
      </p:grpSp>
      <p:pic>
        <p:nvPicPr>
          <p:cNvPr id="223" name="Google Shape;223;p30"/>
          <p:cNvPicPr preferRelativeResize="0"/>
          <p:nvPr/>
        </p:nvPicPr>
        <p:blipFill rotWithShape="1">
          <a:blip r:embed="rId4">
            <a:alphaModFix/>
          </a:blip>
          <a:srcRect b="0" l="0" r="0" t="0"/>
          <a:stretch/>
        </p:blipFill>
        <p:spPr>
          <a:xfrm>
            <a:off x="8221038" y="229927"/>
            <a:ext cx="682024" cy="66692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7">
    <p:spTree>
      <p:nvGrpSpPr>
        <p:cNvPr id="224" name="Shape 224"/>
        <p:cNvGrpSpPr/>
        <p:nvPr/>
      </p:nvGrpSpPr>
      <p:grpSpPr>
        <a:xfrm>
          <a:off x="0" y="0"/>
          <a:ext cx="0" cy="0"/>
          <a:chOff x="0" y="0"/>
          <a:chExt cx="0" cy="0"/>
        </a:xfrm>
      </p:grpSpPr>
      <p:pic>
        <p:nvPicPr>
          <p:cNvPr id="225" name="Google Shape;225;p31"/>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sp>
        <p:nvSpPr>
          <p:cNvPr id="226" name="Google Shape;226;p31"/>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27" name="Google Shape;227;p31"/>
          <p:cNvSpPr txBox="1"/>
          <p:nvPr>
            <p:ph idx="1" type="body"/>
          </p:nvPr>
        </p:nvSpPr>
        <p:spPr>
          <a:xfrm>
            <a:off x="713100" y="1227350"/>
            <a:ext cx="3690000" cy="3376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8" name="Google Shape;228;p31"/>
          <p:cNvSpPr txBox="1"/>
          <p:nvPr>
            <p:ph idx="2" type="body"/>
          </p:nvPr>
        </p:nvSpPr>
        <p:spPr>
          <a:xfrm>
            <a:off x="4740900" y="1227350"/>
            <a:ext cx="3690000" cy="3376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accent1"/>
              </a:buClr>
              <a:buSzPts val="1400"/>
              <a:buChar char="●"/>
              <a:defRPr u="sng"/>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grpSp>
        <p:nvGrpSpPr>
          <p:cNvPr id="229" name="Google Shape;229;p31"/>
          <p:cNvGrpSpPr/>
          <p:nvPr/>
        </p:nvGrpSpPr>
        <p:grpSpPr>
          <a:xfrm>
            <a:off x="78786" y="3645975"/>
            <a:ext cx="8884146" cy="1398103"/>
            <a:chOff x="78786" y="3645975"/>
            <a:chExt cx="8884146" cy="1398103"/>
          </a:xfrm>
        </p:grpSpPr>
        <p:pic>
          <p:nvPicPr>
            <p:cNvPr id="230" name="Google Shape;230;p31"/>
            <p:cNvPicPr preferRelativeResize="0"/>
            <p:nvPr/>
          </p:nvPicPr>
          <p:blipFill rotWithShape="1">
            <a:blip r:embed="rId3">
              <a:alphaModFix/>
            </a:blip>
            <a:srcRect b="0" l="0" r="0" t="0"/>
            <a:stretch/>
          </p:blipFill>
          <p:spPr>
            <a:xfrm>
              <a:off x="8368382" y="3645975"/>
              <a:ext cx="594550" cy="1383001"/>
            </a:xfrm>
            <a:prstGeom prst="rect">
              <a:avLst/>
            </a:prstGeom>
            <a:noFill/>
            <a:ln>
              <a:noFill/>
            </a:ln>
          </p:spPr>
        </p:pic>
        <p:pic>
          <p:nvPicPr>
            <p:cNvPr id="231" name="Google Shape;231;p31"/>
            <p:cNvPicPr preferRelativeResize="0"/>
            <p:nvPr/>
          </p:nvPicPr>
          <p:blipFill rotWithShape="1">
            <a:blip r:embed="rId4">
              <a:alphaModFix/>
            </a:blip>
            <a:srcRect b="0" l="0" r="0" t="0"/>
            <a:stretch/>
          </p:blipFill>
          <p:spPr>
            <a:xfrm>
              <a:off x="78786" y="4017132"/>
              <a:ext cx="647925" cy="1026946"/>
            </a:xfrm>
            <a:prstGeom prst="rect">
              <a:avLst/>
            </a:prstGeom>
            <a:noFill/>
            <a:ln>
              <a:noFill/>
            </a:ln>
          </p:spPr>
        </p:pic>
      </p:grpSp>
      <p:grpSp>
        <p:nvGrpSpPr>
          <p:cNvPr id="232" name="Google Shape;232;p31"/>
          <p:cNvGrpSpPr/>
          <p:nvPr/>
        </p:nvGrpSpPr>
        <p:grpSpPr>
          <a:xfrm>
            <a:off x="-1076301" y="-757666"/>
            <a:ext cx="10617818" cy="6710459"/>
            <a:chOff x="-1076301" y="-757666"/>
            <a:chExt cx="10617818" cy="6710459"/>
          </a:xfrm>
        </p:grpSpPr>
        <p:pic>
          <p:nvPicPr>
            <p:cNvPr id="233" name="Google Shape;233;p31"/>
            <p:cNvPicPr preferRelativeResize="0"/>
            <p:nvPr/>
          </p:nvPicPr>
          <p:blipFill rotWithShape="1">
            <a:blip r:embed="rId5">
              <a:alphaModFix amt="17000"/>
            </a:blip>
            <a:srcRect b="0" l="0" r="0" t="0"/>
            <a:stretch/>
          </p:blipFill>
          <p:spPr>
            <a:xfrm rot="4306591">
              <a:off x="-1037265" y="-333668"/>
              <a:ext cx="1998627" cy="1528336"/>
            </a:xfrm>
            <a:prstGeom prst="rect">
              <a:avLst/>
            </a:prstGeom>
            <a:noFill/>
            <a:ln>
              <a:noFill/>
            </a:ln>
          </p:spPr>
        </p:pic>
        <p:pic>
          <p:nvPicPr>
            <p:cNvPr id="234" name="Google Shape;234;p31"/>
            <p:cNvPicPr preferRelativeResize="0"/>
            <p:nvPr/>
          </p:nvPicPr>
          <p:blipFill rotWithShape="1">
            <a:blip r:embed="rId5">
              <a:alphaModFix amt="17000"/>
            </a:blip>
            <a:srcRect b="0" l="0" r="0" t="0"/>
            <a:stretch/>
          </p:blipFill>
          <p:spPr>
            <a:xfrm rot="10799983">
              <a:off x="3773732" y="4424453"/>
              <a:ext cx="1998628" cy="1528335"/>
            </a:xfrm>
            <a:prstGeom prst="rect">
              <a:avLst/>
            </a:prstGeom>
            <a:noFill/>
            <a:ln>
              <a:noFill/>
            </a:ln>
          </p:spPr>
        </p:pic>
        <p:pic>
          <p:nvPicPr>
            <p:cNvPr id="235" name="Google Shape;235;p31"/>
            <p:cNvPicPr preferRelativeResize="0"/>
            <p:nvPr/>
          </p:nvPicPr>
          <p:blipFill rotWithShape="1">
            <a:blip r:embed="rId5">
              <a:alphaModFix amt="17000"/>
            </a:blip>
            <a:srcRect b="0" l="0" r="0" t="0"/>
            <a:stretch/>
          </p:blipFill>
          <p:spPr>
            <a:xfrm rot="-15">
              <a:off x="7542885" y="-757646"/>
              <a:ext cx="1998628" cy="152833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6" name="Shape 23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3">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grpSp>
        <p:nvGrpSpPr>
          <p:cNvPr id="239" name="Google Shape;239;p33"/>
          <p:cNvGrpSpPr/>
          <p:nvPr/>
        </p:nvGrpSpPr>
        <p:grpSpPr>
          <a:xfrm>
            <a:off x="-618124" y="679219"/>
            <a:ext cx="10398176" cy="5089162"/>
            <a:chOff x="-618124" y="679219"/>
            <a:chExt cx="10398176" cy="5089162"/>
          </a:xfrm>
        </p:grpSpPr>
        <p:pic>
          <p:nvPicPr>
            <p:cNvPr id="240" name="Google Shape;240;p33"/>
            <p:cNvPicPr preferRelativeResize="0"/>
            <p:nvPr/>
          </p:nvPicPr>
          <p:blipFill rotWithShape="1">
            <a:blip r:embed="rId3">
              <a:alphaModFix amt="17000"/>
            </a:blip>
            <a:srcRect b="0" l="0" r="0" t="0"/>
            <a:stretch/>
          </p:blipFill>
          <p:spPr>
            <a:xfrm rot="5735500">
              <a:off x="7922835" y="3935195"/>
              <a:ext cx="1998628" cy="1528336"/>
            </a:xfrm>
            <a:prstGeom prst="rect">
              <a:avLst/>
            </a:prstGeom>
            <a:noFill/>
            <a:ln>
              <a:noFill/>
            </a:ln>
          </p:spPr>
        </p:pic>
        <p:pic>
          <p:nvPicPr>
            <p:cNvPr id="241" name="Google Shape;241;p33"/>
            <p:cNvPicPr preferRelativeResize="0"/>
            <p:nvPr/>
          </p:nvPicPr>
          <p:blipFill rotWithShape="1">
            <a:blip r:embed="rId3">
              <a:alphaModFix amt="17000"/>
            </a:blip>
            <a:srcRect b="0" l="0" r="0" t="0"/>
            <a:stretch/>
          </p:blipFill>
          <p:spPr>
            <a:xfrm rot="5399985">
              <a:off x="-853266" y="914369"/>
              <a:ext cx="1998629" cy="1528336"/>
            </a:xfrm>
            <a:prstGeom prst="rect">
              <a:avLst/>
            </a:prstGeom>
            <a:noFill/>
            <a:ln>
              <a:noFill/>
            </a:ln>
          </p:spPr>
        </p:pic>
      </p:grpSp>
      <p:pic>
        <p:nvPicPr>
          <p:cNvPr id="242" name="Google Shape;242;p33"/>
          <p:cNvPicPr preferRelativeResize="0"/>
          <p:nvPr/>
        </p:nvPicPr>
        <p:blipFill rotWithShape="1">
          <a:blip r:embed="rId4">
            <a:alphaModFix/>
          </a:blip>
          <a:srcRect b="0" l="0" r="0" t="0"/>
          <a:stretch/>
        </p:blipFill>
        <p:spPr>
          <a:xfrm rot="-583410">
            <a:off x="8138168" y="195099"/>
            <a:ext cx="721517" cy="93677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
    <p:spTree>
      <p:nvGrpSpPr>
        <p:cNvPr id="243" name="Shape 243"/>
        <p:cNvGrpSpPr/>
        <p:nvPr/>
      </p:nvGrpSpPr>
      <p:grpSpPr>
        <a:xfrm>
          <a:off x="0" y="0"/>
          <a:ext cx="0" cy="0"/>
          <a:chOff x="0" y="0"/>
          <a:chExt cx="0" cy="0"/>
        </a:xfrm>
      </p:grpSpPr>
      <p:pic>
        <p:nvPicPr>
          <p:cNvPr id="244" name="Google Shape;244;p34"/>
          <p:cNvPicPr preferRelativeResize="0"/>
          <p:nvPr/>
        </p:nvPicPr>
        <p:blipFill rotWithShape="1">
          <a:blip r:embed="rId2">
            <a:alphaModFix amt="90000"/>
          </a:blip>
          <a:srcRect b="0" l="0" r="0" t="0"/>
          <a:stretch/>
        </p:blipFill>
        <p:spPr>
          <a:xfrm>
            <a:off x="152400" y="140900"/>
            <a:ext cx="8839200" cy="4861701"/>
          </a:xfrm>
          <a:prstGeom prst="rect">
            <a:avLst/>
          </a:prstGeom>
          <a:noFill/>
          <a:ln>
            <a:noFill/>
          </a:ln>
        </p:spPr>
      </p:pic>
      <p:pic>
        <p:nvPicPr>
          <p:cNvPr id="245" name="Google Shape;245;p34"/>
          <p:cNvPicPr preferRelativeResize="0"/>
          <p:nvPr/>
        </p:nvPicPr>
        <p:blipFill rotWithShape="1">
          <a:blip r:embed="rId3">
            <a:alphaModFix/>
          </a:blip>
          <a:srcRect b="0" l="0" r="0" t="0"/>
          <a:stretch/>
        </p:blipFill>
        <p:spPr>
          <a:xfrm>
            <a:off x="193024" y="4385546"/>
            <a:ext cx="1040150" cy="572975"/>
          </a:xfrm>
          <a:prstGeom prst="rect">
            <a:avLst/>
          </a:prstGeom>
          <a:noFill/>
          <a:ln>
            <a:noFill/>
          </a:ln>
        </p:spPr>
      </p:pic>
      <p:grpSp>
        <p:nvGrpSpPr>
          <p:cNvPr id="246" name="Google Shape;246;p34"/>
          <p:cNvGrpSpPr/>
          <p:nvPr/>
        </p:nvGrpSpPr>
        <p:grpSpPr>
          <a:xfrm>
            <a:off x="-839928" y="-818116"/>
            <a:ext cx="10769773" cy="7054099"/>
            <a:chOff x="-839928" y="-818116"/>
            <a:chExt cx="10769773" cy="7054099"/>
          </a:xfrm>
        </p:grpSpPr>
        <p:grpSp>
          <p:nvGrpSpPr>
            <p:cNvPr id="247" name="Google Shape;247;p34"/>
            <p:cNvGrpSpPr/>
            <p:nvPr/>
          </p:nvGrpSpPr>
          <p:grpSpPr>
            <a:xfrm>
              <a:off x="-839928" y="-818116"/>
              <a:ext cx="10539435" cy="2308874"/>
              <a:chOff x="-839928" y="-818116"/>
              <a:chExt cx="10539435" cy="2308874"/>
            </a:xfrm>
          </p:grpSpPr>
          <p:pic>
            <p:nvPicPr>
              <p:cNvPr id="248" name="Google Shape;248;p34"/>
              <p:cNvPicPr preferRelativeResize="0"/>
              <p:nvPr/>
            </p:nvPicPr>
            <p:blipFill rotWithShape="1">
              <a:blip r:embed="rId4">
                <a:alphaModFix amt="17000"/>
              </a:blip>
              <a:srcRect b="0" l="0" r="0" t="0"/>
              <a:stretch/>
            </p:blipFill>
            <p:spPr>
              <a:xfrm rot="-201962">
                <a:off x="7657735" y="-528218"/>
                <a:ext cx="1998628" cy="1528336"/>
              </a:xfrm>
              <a:prstGeom prst="rect">
                <a:avLst/>
              </a:prstGeom>
              <a:noFill/>
              <a:ln>
                <a:noFill/>
              </a:ln>
            </p:spPr>
          </p:pic>
          <p:pic>
            <p:nvPicPr>
              <p:cNvPr id="249" name="Google Shape;249;p34"/>
              <p:cNvPicPr preferRelativeResize="0"/>
              <p:nvPr/>
            </p:nvPicPr>
            <p:blipFill rotWithShape="1">
              <a:blip r:embed="rId4">
                <a:alphaModFix amt="17000"/>
              </a:blip>
              <a:srcRect b="0" l="0" r="0" t="0"/>
              <a:stretch/>
            </p:blipFill>
            <p:spPr>
              <a:xfrm rot="9049012">
                <a:off x="-594165" y="-427847"/>
                <a:ext cx="1998629" cy="1528335"/>
              </a:xfrm>
              <a:prstGeom prst="rect">
                <a:avLst/>
              </a:prstGeom>
              <a:noFill/>
              <a:ln>
                <a:noFill/>
              </a:ln>
            </p:spPr>
          </p:pic>
        </p:grpSp>
        <p:pic>
          <p:nvPicPr>
            <p:cNvPr id="250" name="Google Shape;250;p34"/>
            <p:cNvPicPr preferRelativeResize="0"/>
            <p:nvPr/>
          </p:nvPicPr>
          <p:blipFill rotWithShape="1">
            <a:blip r:embed="rId4">
              <a:alphaModFix amt="17000"/>
            </a:blip>
            <a:srcRect b="0" l="0" r="0" t="0"/>
            <a:stretch/>
          </p:blipFill>
          <p:spPr>
            <a:xfrm rot="-839557">
              <a:off x="7275529" y="4082587"/>
              <a:ext cx="2463142" cy="1883551"/>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2.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1pPr>
            <a:lvl2pPr lvl="1"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2pPr>
            <a:lvl3pPr lvl="2"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3pPr>
            <a:lvl4pPr lvl="3"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4pPr>
            <a:lvl5pPr lvl="4"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5pPr>
            <a:lvl6pPr lvl="5"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6pPr>
            <a:lvl7pPr lvl="6"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7pPr>
            <a:lvl8pPr lvl="7"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8pPr>
            <a:lvl9pPr lvl="8" marR="0" rtl="0" algn="l">
              <a:lnSpc>
                <a:spcPct val="100000"/>
              </a:lnSpc>
              <a:spcBef>
                <a:spcPts val="0"/>
              </a:spcBef>
              <a:spcAft>
                <a:spcPts val="0"/>
              </a:spcAft>
              <a:buClr>
                <a:schemeClr val="dk1"/>
              </a:buClr>
              <a:buSzPts val="3400"/>
              <a:buFont typeface="Caveat Brush"/>
              <a:buNone/>
              <a:defRPr b="0" i="0" sz="3400" u="none" cap="none" strike="noStrike">
                <a:solidFill>
                  <a:schemeClr val="dk1"/>
                </a:solidFill>
                <a:latin typeface="Caveat Brush"/>
                <a:ea typeface="Caveat Brush"/>
                <a:cs typeface="Caveat Brush"/>
                <a:sym typeface="Caveat Brush"/>
              </a:defRPr>
            </a:lvl9pPr>
          </a:lstStyle>
          <a:p/>
        </p:txBody>
      </p:sp>
      <p:sp>
        <p:nvSpPr>
          <p:cNvPr id="52" name="Google Shape;52;p13"/>
          <p:cNvSpPr txBox="1"/>
          <p:nvPr>
            <p:ph idx="1" type="body"/>
          </p:nvPr>
        </p:nvSpPr>
        <p:spPr>
          <a:xfrm>
            <a:off x="713100" y="1183194"/>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1pPr>
            <a:lvl2pPr indent="-317500" lvl="1" marL="9144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2pPr>
            <a:lvl3pPr indent="-317500" lvl="2" marL="13716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3pPr>
            <a:lvl4pPr indent="-317500" lvl="3" marL="18288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4pPr>
            <a:lvl5pPr indent="-317500" lvl="4" marL="22860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5pPr>
            <a:lvl6pPr indent="-317500" lvl="5" marL="27432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6pPr>
            <a:lvl7pPr indent="-317500" lvl="6" marL="32004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7pPr>
            <a:lvl8pPr indent="-317500" lvl="7" marL="36576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8pPr>
            <a:lvl9pPr indent="-317500" lvl="8" marL="4114800" marR="0" rtl="0" algn="l">
              <a:lnSpc>
                <a:spcPct val="115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ritik-rkg/Personalized-Diet-Recommendation-System" TargetMode="External"/><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17.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62.png"/><Relationship Id="rId6" Type="http://schemas.openxmlformats.org/officeDocument/2006/relationships/hyperlink" Target="https://jissn.biomedcentral.com/articles/10.1186/s12970-018-0215-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60.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hyperlink" Target="https://www.mountsinai.org/health-library/report/heart-healthy-di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69.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2.png"/><Relationship Id="rId5" Type="http://schemas.openxmlformats.org/officeDocument/2006/relationships/image" Target="../media/image70.png"/><Relationship Id="rId6" Type="http://schemas.openxmlformats.org/officeDocument/2006/relationships/hyperlink" Target="https://www.kaggle.com/datasets/irkaal/foodcom-recipes-and-reviews/data" TargetMode="External"/><Relationship Id="rId7" Type="http://schemas.openxmlformats.org/officeDocument/2006/relationships/hyperlink" Target="https://www.allrecipe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42.png"/><Relationship Id="rId5"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ctrTitle"/>
          </p:nvPr>
        </p:nvSpPr>
        <p:spPr>
          <a:xfrm>
            <a:off x="1001850" y="722198"/>
            <a:ext cx="7140300" cy="201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6000"/>
              <a:t>Personalized Diet Recommendation System</a:t>
            </a:r>
            <a:endParaRPr sz="6000"/>
          </a:p>
        </p:txBody>
      </p:sp>
      <p:sp>
        <p:nvSpPr>
          <p:cNvPr id="256" name="Google Shape;256;p35"/>
          <p:cNvSpPr txBox="1"/>
          <p:nvPr>
            <p:ph idx="1" type="subTitle"/>
          </p:nvPr>
        </p:nvSpPr>
        <p:spPr>
          <a:xfrm>
            <a:off x="1750200" y="2732501"/>
            <a:ext cx="5643600" cy="154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b="1" lang="en"/>
              <a:t>Team</a:t>
            </a:r>
            <a:r>
              <a:rPr lang="en"/>
              <a:t> - </a:t>
            </a:r>
            <a:r>
              <a:rPr lang="en"/>
              <a:t>OkayNoted</a:t>
            </a:r>
            <a:endParaRPr/>
          </a:p>
          <a:p>
            <a:pPr indent="0" lvl="0" marL="0" rtl="0" algn="ctr">
              <a:lnSpc>
                <a:spcPct val="100000"/>
              </a:lnSpc>
              <a:spcBef>
                <a:spcPts val="0"/>
              </a:spcBef>
              <a:spcAft>
                <a:spcPts val="0"/>
              </a:spcAft>
              <a:buSzPts val="1800"/>
              <a:buNone/>
            </a:pPr>
            <a:r>
              <a:rPr lang="en"/>
              <a:t>Ansh Avi Khanna (IMT2021038)</a:t>
            </a:r>
            <a:endParaRPr/>
          </a:p>
          <a:p>
            <a:pPr indent="0" lvl="0" marL="0" rtl="0" algn="ctr">
              <a:lnSpc>
                <a:spcPct val="100000"/>
              </a:lnSpc>
              <a:spcBef>
                <a:spcPts val="0"/>
              </a:spcBef>
              <a:spcAft>
                <a:spcPts val="0"/>
              </a:spcAft>
              <a:buSzPts val="1800"/>
              <a:buNone/>
            </a:pPr>
            <a:r>
              <a:rPr lang="en"/>
              <a:t>Arjun Subhedar (IMT2021069)</a:t>
            </a:r>
            <a:endParaRPr/>
          </a:p>
          <a:p>
            <a:pPr indent="0" lvl="0" marL="0" rtl="0" algn="ctr">
              <a:spcBef>
                <a:spcPts val="0"/>
              </a:spcBef>
              <a:spcAft>
                <a:spcPts val="0"/>
              </a:spcAft>
              <a:buSzPts val="1800"/>
              <a:buNone/>
            </a:pPr>
            <a:r>
              <a:rPr lang="en"/>
              <a:t>Ritik Kumar Gupta (IMT2021098)</a:t>
            </a:r>
            <a:endParaRPr/>
          </a:p>
          <a:p>
            <a:pPr indent="0" lvl="0" marL="0" rtl="0" algn="ctr">
              <a:lnSpc>
                <a:spcPct val="100000"/>
              </a:lnSpc>
              <a:spcBef>
                <a:spcPts val="0"/>
              </a:spcBef>
              <a:spcAft>
                <a:spcPts val="0"/>
              </a:spcAft>
              <a:buSzPts val="1800"/>
              <a:buNone/>
            </a:pPr>
            <a:r>
              <a:rPr lang="en"/>
              <a:t>Pranav Bhutada (IMT2021105)</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rPr lang="en" u="sng">
                <a:solidFill>
                  <a:srgbClr val="3C78D8"/>
                </a:solidFill>
                <a:hlinkClick r:id="rId3">
                  <a:extLst>
                    <a:ext uri="{A12FA001-AC4F-418D-AE19-62706E023703}">
                      <ahyp:hlinkClr val="tx"/>
                    </a:ext>
                  </a:extLst>
                </a:hlinkClick>
              </a:rPr>
              <a:t>Github</a:t>
            </a:r>
            <a:endParaRPr>
              <a:solidFill>
                <a:srgbClr val="3C78D8"/>
              </a:solidFill>
            </a:endParaRPr>
          </a:p>
        </p:txBody>
      </p:sp>
      <p:pic>
        <p:nvPicPr>
          <p:cNvPr id="257" name="Google Shape;257;p35"/>
          <p:cNvPicPr preferRelativeResize="0"/>
          <p:nvPr/>
        </p:nvPicPr>
        <p:blipFill rotWithShape="1">
          <a:blip r:embed="rId4">
            <a:alphaModFix/>
          </a:blip>
          <a:srcRect b="0" l="0" r="0" t="0"/>
          <a:stretch/>
        </p:blipFill>
        <p:spPr>
          <a:xfrm>
            <a:off x="520625" y="357200"/>
            <a:ext cx="1688350" cy="882200"/>
          </a:xfrm>
          <a:prstGeom prst="rect">
            <a:avLst/>
          </a:prstGeom>
          <a:noFill/>
          <a:ln>
            <a:noFill/>
          </a:ln>
        </p:spPr>
      </p:pic>
      <p:pic>
        <p:nvPicPr>
          <p:cNvPr id="258" name="Google Shape;258;p35"/>
          <p:cNvPicPr preferRelativeResize="0"/>
          <p:nvPr/>
        </p:nvPicPr>
        <p:blipFill rotWithShape="1">
          <a:blip r:embed="rId5">
            <a:alphaModFix/>
          </a:blip>
          <a:srcRect b="0" l="0" r="0" t="0"/>
          <a:stretch/>
        </p:blipFill>
        <p:spPr>
          <a:xfrm rot="671324">
            <a:off x="7143900" y="3461050"/>
            <a:ext cx="1558500" cy="1134249"/>
          </a:xfrm>
          <a:prstGeom prst="rect">
            <a:avLst/>
          </a:prstGeom>
          <a:noFill/>
          <a:ln>
            <a:noFill/>
          </a:ln>
        </p:spPr>
      </p:pic>
      <p:pic>
        <p:nvPicPr>
          <p:cNvPr id="259" name="Google Shape;259;p35"/>
          <p:cNvPicPr preferRelativeResize="0"/>
          <p:nvPr/>
        </p:nvPicPr>
        <p:blipFill rotWithShape="1">
          <a:blip r:embed="rId6">
            <a:alphaModFix/>
          </a:blip>
          <a:srcRect b="0" l="0" r="0" t="0"/>
          <a:stretch/>
        </p:blipFill>
        <p:spPr>
          <a:xfrm rot="-491155">
            <a:off x="370025" y="3064075"/>
            <a:ext cx="1141500" cy="1712301"/>
          </a:xfrm>
          <a:prstGeom prst="rect">
            <a:avLst/>
          </a:prstGeom>
          <a:noFill/>
          <a:ln>
            <a:noFill/>
          </a:ln>
        </p:spPr>
      </p:pic>
      <p:pic>
        <p:nvPicPr>
          <p:cNvPr id="260" name="Google Shape;260;p35"/>
          <p:cNvPicPr preferRelativeResize="0"/>
          <p:nvPr/>
        </p:nvPicPr>
        <p:blipFill rotWithShape="1">
          <a:blip r:embed="rId7">
            <a:alphaModFix amt="17000"/>
          </a:blip>
          <a:srcRect b="0" l="0" r="0" t="0"/>
          <a:stretch/>
        </p:blipFill>
        <p:spPr>
          <a:xfrm flipH="1" rot="-5400000">
            <a:off x="6514688" y="-940516"/>
            <a:ext cx="2664524" cy="2037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Dataset Preprocessing</a:t>
            </a:r>
            <a:endParaRPr/>
          </a:p>
        </p:txBody>
      </p:sp>
      <p:sp>
        <p:nvSpPr>
          <p:cNvPr id="344" name="Google Shape;344;p44"/>
          <p:cNvSpPr txBox="1"/>
          <p:nvPr>
            <p:ph idx="4294967295" type="body"/>
          </p:nvPr>
        </p:nvSpPr>
        <p:spPr>
          <a:xfrm>
            <a:off x="499900" y="1101075"/>
            <a:ext cx="4208700" cy="37650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b="1" lang="en"/>
              <a:t>Datasets</a:t>
            </a:r>
            <a:r>
              <a:rPr lang="en"/>
              <a:t>: We have three datasets for breakfast, lunch and dinner recipes. The columns in these datasets are as follows - 'RecipeID', 'Name', 'Ingredients', 'Servings Per Recipe', 'calories',  'protein', 'carbohydrates', 'fat', 'saturated_fat', 'cholesterol', 'fiber', 'Sodium', 'Rating', 'Number of Ratings', 'URL'</a:t>
            </a:r>
            <a:endParaRPr/>
          </a:p>
          <a:p>
            <a:pPr indent="-311150" lvl="0" marL="457200" rtl="0" algn="l">
              <a:lnSpc>
                <a:spcPct val="100000"/>
              </a:lnSpc>
              <a:spcBef>
                <a:spcPts val="0"/>
              </a:spcBef>
              <a:spcAft>
                <a:spcPts val="0"/>
              </a:spcAft>
              <a:buClr>
                <a:srgbClr val="666666"/>
              </a:buClr>
              <a:buSzPts val="1300"/>
              <a:buFont typeface="Roboto"/>
              <a:buChar char="●"/>
            </a:pPr>
            <a:r>
              <a:rPr b="1" lang="en"/>
              <a:t>Clustering</a:t>
            </a:r>
            <a:r>
              <a:rPr lang="en"/>
              <a:t>: To do clustering in these three datasets, we first calculate the quantities of nutrients in each recipe for a 1000 calories (this is done in order to make the recipes comparable). Once this is done, the recipes are then clustered into 3, 4 and 4 clusters respectively for breakfast, lunch and dinner using </a:t>
            </a:r>
            <a:r>
              <a:rPr i="1" lang="en"/>
              <a:t>K Means</a:t>
            </a:r>
            <a:r>
              <a:rPr lang="en"/>
              <a:t>. The elbow graph shown is for clustering in breakfast dataframe.</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t/>
            </a:r>
            <a:endParaRPr/>
          </a:p>
          <a:p>
            <a:pPr indent="0" lvl="0" marL="0" rtl="0" algn="l">
              <a:lnSpc>
                <a:spcPct val="115000"/>
              </a:lnSpc>
              <a:spcBef>
                <a:spcPts val="0"/>
              </a:spcBef>
              <a:spcAft>
                <a:spcPts val="1200"/>
              </a:spcAft>
              <a:buSzPts val="1400"/>
              <a:buNone/>
            </a:pPr>
            <a:r>
              <a:t/>
            </a:r>
            <a:endParaRPr b="1"/>
          </a:p>
        </p:txBody>
      </p:sp>
      <p:pic>
        <p:nvPicPr>
          <p:cNvPr id="345" name="Google Shape;345;p44"/>
          <p:cNvPicPr preferRelativeResize="0"/>
          <p:nvPr/>
        </p:nvPicPr>
        <p:blipFill>
          <a:blip r:embed="rId3">
            <a:alphaModFix/>
          </a:blip>
          <a:stretch>
            <a:fillRect/>
          </a:stretch>
        </p:blipFill>
        <p:spPr>
          <a:xfrm>
            <a:off x="4706525" y="1261354"/>
            <a:ext cx="4208701" cy="30984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Dataset Preprocessing</a:t>
            </a:r>
            <a:endParaRPr/>
          </a:p>
        </p:txBody>
      </p:sp>
      <p:sp>
        <p:nvSpPr>
          <p:cNvPr id="351" name="Google Shape;351;p45"/>
          <p:cNvSpPr txBox="1"/>
          <p:nvPr>
            <p:ph idx="4294967295" type="body"/>
          </p:nvPr>
        </p:nvSpPr>
        <p:spPr>
          <a:xfrm>
            <a:off x="712650" y="1260525"/>
            <a:ext cx="8020200" cy="1265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b="1" lang="en"/>
              <a:t>User Dataset</a:t>
            </a:r>
            <a:r>
              <a:rPr lang="en"/>
              <a:t>: User profiles are being synthetically generated.</a:t>
            </a:r>
            <a:endParaRPr/>
          </a:p>
          <a:p>
            <a:pPr indent="-311150" lvl="0" marL="457200" rtl="0" algn="l">
              <a:lnSpc>
                <a:spcPct val="100000"/>
              </a:lnSpc>
              <a:spcBef>
                <a:spcPts val="0"/>
              </a:spcBef>
              <a:spcAft>
                <a:spcPts val="0"/>
              </a:spcAft>
              <a:buClr>
                <a:srgbClr val="666666"/>
              </a:buClr>
              <a:buSzPts val="1300"/>
              <a:buFont typeface="Roboto"/>
              <a:buChar char="●"/>
            </a:pPr>
            <a:r>
              <a:rPr b="1" lang="en"/>
              <a:t>Nutrient Calculation</a:t>
            </a:r>
            <a:r>
              <a:rPr lang="en"/>
              <a:t>: The optimal nutrients for each user are calculated and appended to the row corresponding to the user in the dataset. This nutrient calculation has been done using BMR (basal metabolic rate) and physical activity level, and other formulas found upon research online.</a:t>
            </a:r>
            <a:r>
              <a:rPr lang="en"/>
              <a:t> </a:t>
            </a:r>
            <a:endParaRPr/>
          </a:p>
          <a:p>
            <a:pPr indent="0" lvl="0" marL="457200" rtl="0" algn="l">
              <a:lnSpc>
                <a:spcPct val="100000"/>
              </a:lnSpc>
              <a:spcBef>
                <a:spcPts val="0"/>
              </a:spcBef>
              <a:spcAft>
                <a:spcPts val="0"/>
              </a:spcAft>
              <a:buNone/>
            </a:pPr>
            <a:r>
              <a:t/>
            </a:r>
            <a:endParaRPr sz="1300">
              <a:solidFill>
                <a:srgbClr val="666666"/>
              </a:solidFill>
              <a:highlight>
                <a:schemeClr val="lt1"/>
              </a:highlight>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52" name="Google Shape;352;p45"/>
          <p:cNvPicPr preferRelativeResize="0"/>
          <p:nvPr/>
        </p:nvPicPr>
        <p:blipFill>
          <a:blip r:embed="rId3">
            <a:alphaModFix/>
          </a:blip>
          <a:stretch>
            <a:fillRect/>
          </a:stretch>
        </p:blipFill>
        <p:spPr>
          <a:xfrm>
            <a:off x="896506" y="2449425"/>
            <a:ext cx="7652494" cy="248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Reward Generation</a:t>
            </a:r>
            <a:endParaRPr/>
          </a:p>
        </p:txBody>
      </p:sp>
      <p:sp>
        <p:nvSpPr>
          <p:cNvPr id="358" name="Google Shape;358;p46"/>
          <p:cNvSpPr txBox="1"/>
          <p:nvPr>
            <p:ph idx="4294967295" type="body"/>
          </p:nvPr>
        </p:nvSpPr>
        <p:spPr>
          <a:xfrm>
            <a:off x="712650" y="1260525"/>
            <a:ext cx="4030200" cy="1265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An arm is defined by a combination of clusters from breakfast, lunch and dinner (i.e we have 3 x 4 x 3 = 36 combos or arms).</a:t>
            </a:r>
            <a:endParaRPr sz="1300">
              <a:solidFill>
                <a:srgbClr val="666666"/>
              </a:solidFill>
              <a:latin typeface="Roboto"/>
              <a:ea typeface="Roboto"/>
              <a:cs typeface="Roboto"/>
              <a:sym typeface="Roboto"/>
            </a:endParaRPr>
          </a:p>
          <a:p>
            <a:pPr indent="-311150" lvl="0" marL="457200" rtl="0" algn="l">
              <a:lnSpc>
                <a:spcPct val="10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For each user, we iterate over all arms (combos). Each arm is defined by a combination of clusters as mentioned above. So, arm 0 is defined by the cluster combo (0, 0 , 0). Similarly, arm 1 is defined as (0, 0 ,1), arm 2 as (0, 0, 2), arm 3 as (0, 1, 0) etc. We sample a recipe randomly from clusters i , j and k for an arm defined by (i, j , k).</a:t>
            </a:r>
            <a:endParaRPr sz="1300">
              <a:solidFill>
                <a:srgbClr val="666666"/>
              </a:solidFill>
              <a:latin typeface="Roboto"/>
              <a:ea typeface="Roboto"/>
              <a:cs typeface="Roboto"/>
              <a:sym typeface="Roboto"/>
            </a:endParaRPr>
          </a:p>
          <a:p>
            <a:pPr indent="-311150" lvl="0" marL="457200" rtl="0" algn="l">
              <a:lnSpc>
                <a:spcPct val="100000"/>
              </a:lnSpc>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We then calculate the reward as shown in the code on left.</a:t>
            </a:r>
            <a:endParaRPr b="1"/>
          </a:p>
          <a:p>
            <a:pPr indent="0" lvl="0" marL="457200" rtl="0" algn="l">
              <a:lnSpc>
                <a:spcPct val="100000"/>
              </a:lnSpc>
              <a:spcBef>
                <a:spcPts val="0"/>
              </a:spcBef>
              <a:spcAft>
                <a:spcPts val="0"/>
              </a:spcAft>
              <a:buNone/>
            </a:pPr>
            <a:r>
              <a:t/>
            </a:r>
            <a:endParaRPr sz="1300">
              <a:solidFill>
                <a:srgbClr val="666666"/>
              </a:solidFill>
              <a:highlight>
                <a:schemeClr val="lt1"/>
              </a:highlight>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59" name="Google Shape;359;p46"/>
          <p:cNvPicPr preferRelativeResize="0"/>
          <p:nvPr/>
        </p:nvPicPr>
        <p:blipFill>
          <a:blip r:embed="rId3">
            <a:alphaModFix/>
          </a:blip>
          <a:stretch>
            <a:fillRect/>
          </a:stretch>
        </p:blipFill>
        <p:spPr>
          <a:xfrm>
            <a:off x="5431826" y="1106900"/>
            <a:ext cx="2999075" cy="329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Reward Generation</a:t>
            </a:r>
            <a:endParaRPr/>
          </a:p>
        </p:txBody>
      </p:sp>
      <p:sp>
        <p:nvSpPr>
          <p:cNvPr id="365" name="Google Shape;365;p47"/>
          <p:cNvSpPr txBox="1"/>
          <p:nvPr>
            <p:ph idx="4294967295" type="body"/>
          </p:nvPr>
        </p:nvSpPr>
        <p:spPr>
          <a:xfrm>
            <a:off x="712650" y="1260525"/>
            <a:ext cx="4030200" cy="1265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b="1"/>
          </a:p>
          <a:p>
            <a:pPr indent="0" lvl="0" marL="457200" rtl="0" algn="l">
              <a:lnSpc>
                <a:spcPct val="100000"/>
              </a:lnSpc>
              <a:spcBef>
                <a:spcPts val="0"/>
              </a:spcBef>
              <a:spcAft>
                <a:spcPts val="0"/>
              </a:spcAft>
              <a:buNone/>
            </a:pPr>
            <a:r>
              <a:t/>
            </a:r>
            <a:endParaRPr sz="1300">
              <a:solidFill>
                <a:srgbClr val="666666"/>
              </a:solidFill>
              <a:highlight>
                <a:schemeClr val="lt1"/>
              </a:highlight>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66" name="Google Shape;366;p47"/>
          <p:cNvPicPr preferRelativeResize="0"/>
          <p:nvPr/>
        </p:nvPicPr>
        <p:blipFill>
          <a:blip r:embed="rId3">
            <a:alphaModFix/>
          </a:blip>
          <a:stretch>
            <a:fillRect/>
          </a:stretch>
        </p:blipFill>
        <p:spPr>
          <a:xfrm>
            <a:off x="1531212" y="1260525"/>
            <a:ext cx="6081574" cy="3428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Context Formation</a:t>
            </a:r>
            <a:endParaRPr/>
          </a:p>
        </p:txBody>
      </p:sp>
      <p:sp>
        <p:nvSpPr>
          <p:cNvPr id="372" name="Google Shape;372;p48"/>
          <p:cNvSpPr txBox="1"/>
          <p:nvPr>
            <p:ph idx="4294967295" type="body"/>
          </p:nvPr>
        </p:nvSpPr>
        <p:spPr>
          <a:xfrm>
            <a:off x="712650" y="1260525"/>
            <a:ext cx="7717800" cy="1265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a:t>In contextual bandits, context represents a combination of a user and an arm.</a:t>
            </a:r>
            <a:endParaRPr/>
          </a:p>
          <a:p>
            <a:pPr indent="-311150" lvl="0" marL="457200" rtl="0" algn="l">
              <a:lnSpc>
                <a:spcPct val="100000"/>
              </a:lnSpc>
              <a:spcBef>
                <a:spcPts val="0"/>
              </a:spcBef>
              <a:spcAft>
                <a:spcPts val="0"/>
              </a:spcAft>
              <a:buClr>
                <a:srgbClr val="666666"/>
              </a:buClr>
              <a:buSzPts val="1300"/>
              <a:buFont typeface="Roboto"/>
              <a:buChar char="●"/>
            </a:pPr>
            <a:r>
              <a:rPr lang="en"/>
              <a:t>User’s context is defined by BMR, activity level, muscle goal, weight loss goal, heart healthy goal.</a:t>
            </a:r>
            <a:endParaRPr/>
          </a:p>
          <a:p>
            <a:pPr indent="-311150" lvl="0" marL="457200" rtl="0" algn="l">
              <a:lnSpc>
                <a:spcPct val="100000"/>
              </a:lnSpc>
              <a:spcBef>
                <a:spcPts val="0"/>
              </a:spcBef>
              <a:spcAft>
                <a:spcPts val="0"/>
              </a:spcAft>
              <a:buClr>
                <a:srgbClr val="666666"/>
              </a:buClr>
              <a:buSzPts val="1300"/>
              <a:buFont typeface="Roboto"/>
              <a:buChar char="●"/>
            </a:pPr>
            <a:r>
              <a:rPr lang="en"/>
              <a:t>Arms context is defined by the vector denoting nutrients for a particular combo.</a:t>
            </a:r>
            <a:endParaRPr/>
          </a:p>
          <a:p>
            <a:pPr indent="-311150" lvl="0" marL="457200" rtl="0" algn="l">
              <a:lnSpc>
                <a:spcPct val="100000"/>
              </a:lnSpc>
              <a:spcBef>
                <a:spcPts val="0"/>
              </a:spcBef>
              <a:spcAft>
                <a:spcPts val="0"/>
              </a:spcAft>
              <a:buClr>
                <a:srgbClr val="666666"/>
              </a:buClr>
              <a:buSzPts val="1300"/>
              <a:buFont typeface="Roboto"/>
              <a:buChar char="●"/>
            </a:pPr>
            <a:r>
              <a:rPr lang="en"/>
              <a:t>We concatenate the two vectors to form the context.</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73" name="Google Shape;373;p48"/>
          <p:cNvPicPr preferRelativeResize="0"/>
          <p:nvPr/>
        </p:nvPicPr>
        <p:blipFill>
          <a:blip r:embed="rId3">
            <a:alphaModFix/>
          </a:blip>
          <a:stretch>
            <a:fillRect/>
          </a:stretch>
        </p:blipFill>
        <p:spPr>
          <a:xfrm>
            <a:off x="1392675" y="2571747"/>
            <a:ext cx="6357751" cy="173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LinUCB</a:t>
            </a:r>
            <a:endParaRPr/>
          </a:p>
        </p:txBody>
      </p:sp>
      <p:sp>
        <p:nvSpPr>
          <p:cNvPr id="379" name="Google Shape;379;p49"/>
          <p:cNvSpPr txBox="1"/>
          <p:nvPr>
            <p:ph idx="4294967295" type="body"/>
          </p:nvPr>
        </p:nvSpPr>
        <p:spPr>
          <a:xfrm>
            <a:off x="712650" y="1260525"/>
            <a:ext cx="7717800" cy="12651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a:t>We first tried using Linear UCB, whose code is shown below.</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80" name="Google Shape;380;p49"/>
          <p:cNvPicPr preferRelativeResize="0"/>
          <p:nvPr/>
        </p:nvPicPr>
        <p:blipFill>
          <a:blip r:embed="rId3">
            <a:alphaModFix/>
          </a:blip>
          <a:stretch>
            <a:fillRect/>
          </a:stretch>
        </p:blipFill>
        <p:spPr>
          <a:xfrm>
            <a:off x="713100" y="1678716"/>
            <a:ext cx="7717798" cy="28334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Epsilon-Greedy</a:t>
            </a:r>
            <a:endParaRPr/>
          </a:p>
        </p:txBody>
      </p:sp>
      <p:sp>
        <p:nvSpPr>
          <p:cNvPr id="386" name="Google Shape;386;p50"/>
          <p:cNvSpPr txBox="1"/>
          <p:nvPr>
            <p:ph idx="4294967295" type="body"/>
          </p:nvPr>
        </p:nvSpPr>
        <p:spPr>
          <a:xfrm>
            <a:off x="712650" y="1260525"/>
            <a:ext cx="2977200" cy="30873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a:t>We then used Epsilon-Greedy, whose code is shown below. We have taken epsilon to be 0.5.</a:t>
            </a:r>
            <a:endParaRPr/>
          </a:p>
          <a:p>
            <a:pPr indent="-311150" lvl="0" marL="457200" rtl="0" algn="l">
              <a:lnSpc>
                <a:spcPct val="100000"/>
              </a:lnSpc>
              <a:spcBef>
                <a:spcPts val="0"/>
              </a:spcBef>
              <a:spcAft>
                <a:spcPts val="0"/>
              </a:spcAft>
              <a:buClr>
                <a:srgbClr val="666666"/>
              </a:buClr>
              <a:buSzPts val="1300"/>
              <a:buFont typeface="Roboto"/>
              <a:buChar char="●"/>
            </a:pPr>
            <a:r>
              <a:rPr lang="en"/>
              <a:t>We chose Epsilon-Greedy over Linear UCB because we realised that even upon experimenting with various values of alpha, the algorithm was not exploring all the arms which is undesirable.</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87" name="Google Shape;387;p50"/>
          <p:cNvPicPr preferRelativeResize="0"/>
          <p:nvPr/>
        </p:nvPicPr>
        <p:blipFill>
          <a:blip r:embed="rId3">
            <a:alphaModFix/>
          </a:blip>
          <a:stretch>
            <a:fillRect/>
          </a:stretch>
        </p:blipFill>
        <p:spPr>
          <a:xfrm>
            <a:off x="3598850" y="1260525"/>
            <a:ext cx="4832050" cy="3269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1"/>
          <p:cNvSpPr txBox="1"/>
          <p:nvPr>
            <p:ph type="title"/>
          </p:nvPr>
        </p:nvSpPr>
        <p:spPr>
          <a:xfrm>
            <a:off x="713100" y="29404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Results</a:t>
            </a:r>
            <a:endParaRPr/>
          </a:p>
        </p:txBody>
      </p:sp>
      <p:sp>
        <p:nvSpPr>
          <p:cNvPr id="393" name="Google Shape;393;p51"/>
          <p:cNvSpPr txBox="1"/>
          <p:nvPr>
            <p:ph idx="4294967295" type="body"/>
          </p:nvPr>
        </p:nvSpPr>
        <p:spPr>
          <a:xfrm>
            <a:off x="573550" y="935450"/>
            <a:ext cx="3376500" cy="20964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a:t>By the end of the run of the algorithm, if for a user, we are doing exploitation, the best arm should be  picked upon exploitation. </a:t>
            </a:r>
            <a:endParaRPr/>
          </a:p>
          <a:p>
            <a:pPr indent="-311150" lvl="0" marL="457200" rtl="0" algn="l">
              <a:lnSpc>
                <a:spcPct val="100000"/>
              </a:lnSpc>
              <a:spcBef>
                <a:spcPts val="0"/>
              </a:spcBef>
              <a:spcAft>
                <a:spcPts val="0"/>
              </a:spcAft>
              <a:buClr>
                <a:srgbClr val="666666"/>
              </a:buClr>
              <a:buSzPts val="1300"/>
              <a:buFont typeface="Roboto"/>
              <a:buChar char="●"/>
            </a:pPr>
            <a:r>
              <a:rPr lang="en"/>
              <a:t>This means that, that particular arm should have the highest reward in the rewards dataframe for that user.</a:t>
            </a:r>
            <a:endParaRPr/>
          </a:p>
          <a:p>
            <a:pPr indent="-311150" lvl="0" marL="457200" rtl="0" algn="l">
              <a:lnSpc>
                <a:spcPct val="100000"/>
              </a:lnSpc>
              <a:spcBef>
                <a:spcPts val="0"/>
              </a:spcBef>
              <a:spcAft>
                <a:spcPts val="0"/>
              </a:spcAft>
              <a:buClr>
                <a:srgbClr val="666666"/>
              </a:buClr>
              <a:buSzPts val="1300"/>
              <a:buFont typeface="Roboto"/>
              <a:buChar char="●"/>
            </a:pPr>
            <a:r>
              <a:rPr lang="en"/>
              <a:t>It can be seen that at the 997th step, the arem chosen upon exploitation (0), is 12. And in rewards dataframe, the rewards for that arm is 1.</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pic>
        <p:nvPicPr>
          <p:cNvPr id="394" name="Google Shape;394;p51"/>
          <p:cNvPicPr preferRelativeResize="0"/>
          <p:nvPr/>
        </p:nvPicPr>
        <p:blipFill>
          <a:blip r:embed="rId3">
            <a:alphaModFix/>
          </a:blip>
          <a:stretch>
            <a:fillRect/>
          </a:stretch>
        </p:blipFill>
        <p:spPr>
          <a:xfrm>
            <a:off x="3950050" y="861975"/>
            <a:ext cx="4580299" cy="3867744"/>
          </a:xfrm>
          <a:prstGeom prst="rect">
            <a:avLst/>
          </a:prstGeom>
          <a:noFill/>
          <a:ln>
            <a:noFill/>
          </a:ln>
        </p:spPr>
      </p:pic>
      <p:pic>
        <p:nvPicPr>
          <p:cNvPr id="395" name="Google Shape;395;p51"/>
          <p:cNvPicPr preferRelativeResize="0"/>
          <p:nvPr/>
        </p:nvPicPr>
        <p:blipFill>
          <a:blip r:embed="rId4">
            <a:alphaModFix/>
          </a:blip>
          <a:stretch>
            <a:fillRect/>
          </a:stretch>
        </p:blipFill>
        <p:spPr>
          <a:xfrm>
            <a:off x="1131900" y="4062075"/>
            <a:ext cx="2401150" cy="81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713100" y="29404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Challenges Faced</a:t>
            </a:r>
            <a:endParaRPr/>
          </a:p>
        </p:txBody>
      </p:sp>
      <p:sp>
        <p:nvSpPr>
          <p:cNvPr id="401" name="Google Shape;401;p52"/>
          <p:cNvSpPr txBox="1"/>
          <p:nvPr>
            <p:ph idx="4294967295" type="body"/>
          </p:nvPr>
        </p:nvSpPr>
        <p:spPr>
          <a:xfrm>
            <a:off x="713100" y="935450"/>
            <a:ext cx="7717800" cy="2700300"/>
          </a:xfrm>
          <a:prstGeom prst="rect">
            <a:avLst/>
          </a:prstGeom>
          <a:noFill/>
          <a:ln>
            <a:noFill/>
          </a:ln>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666666"/>
              </a:buClr>
              <a:buSzPts val="1300"/>
              <a:buFont typeface="Roboto"/>
              <a:buChar char="●"/>
            </a:pPr>
            <a:r>
              <a:rPr lang="en"/>
              <a:t>The main challenge faced was how to form the context vector to make it learnable. We tried various methods for this. Element wise addition of user and arm vector, tensor product between user and arm vector, Hadamard Product between the user and arm vector. But all these methods did not improve the performance of the model, it was almost same as the performance as concatenation of the two vectors.</a:t>
            </a:r>
            <a:endParaRPr/>
          </a:p>
          <a:p>
            <a:pPr indent="-311150" lvl="0" marL="457200" rtl="0" algn="l">
              <a:lnSpc>
                <a:spcPct val="100000"/>
              </a:lnSpc>
              <a:spcBef>
                <a:spcPts val="0"/>
              </a:spcBef>
              <a:spcAft>
                <a:spcPts val="0"/>
              </a:spcAft>
              <a:buClr>
                <a:srgbClr val="666666"/>
              </a:buClr>
              <a:buSzPts val="1300"/>
              <a:buFont typeface="Roboto"/>
              <a:buChar char="●"/>
            </a:pPr>
            <a:r>
              <a:rPr lang="en"/>
              <a:t>Defining rewards was a difficult task. We first tried the converse of the norm of the different between user and sample vector. Then we went on to do the similarity metric with some noise so as to make the rewards stochastic. Finally, random sampling made the most sense since in real life too people would pick random recipes.</a:t>
            </a:r>
            <a:endParaRPr/>
          </a:p>
          <a:p>
            <a:pPr indent="-311150" lvl="0" marL="457200" rtl="0" algn="l">
              <a:lnSpc>
                <a:spcPct val="100000"/>
              </a:lnSpc>
              <a:spcBef>
                <a:spcPts val="0"/>
              </a:spcBef>
              <a:spcAft>
                <a:spcPts val="0"/>
              </a:spcAft>
              <a:buClr>
                <a:srgbClr val="666666"/>
              </a:buClr>
              <a:buSzPts val="1300"/>
              <a:buFont typeface="Roboto"/>
              <a:buChar char="●"/>
            </a:pPr>
            <a:r>
              <a:rPr lang="en"/>
              <a:t>Clustering recipes on what basis was also a challenge.</a:t>
            </a:r>
            <a:endParaRPr/>
          </a:p>
          <a:p>
            <a:pPr indent="-311150" lvl="0" marL="457200" rtl="0" algn="l">
              <a:lnSpc>
                <a:spcPct val="100000"/>
              </a:lnSpc>
              <a:spcBef>
                <a:spcPts val="0"/>
              </a:spcBef>
              <a:spcAft>
                <a:spcPts val="0"/>
              </a:spcAft>
              <a:buClr>
                <a:srgbClr val="666666"/>
              </a:buClr>
              <a:buSzPts val="1300"/>
              <a:buFont typeface="Roboto"/>
              <a:buChar char="●"/>
            </a:pPr>
            <a:r>
              <a:rPr lang="en"/>
              <a:t>We also faced many errors initially during algorithm implementation. Most of them were input shape related.</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0"/>
              </a:spcBef>
              <a:spcAft>
                <a:spcPts val="1200"/>
              </a:spcAft>
              <a:buSzPts val="14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3"/>
          <p:cNvSpPr txBox="1"/>
          <p:nvPr>
            <p:ph type="title"/>
          </p:nvPr>
        </p:nvSpPr>
        <p:spPr>
          <a:xfrm>
            <a:off x="636900" y="1868525"/>
            <a:ext cx="5544900" cy="154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5700"/>
              <a:t>Approach - 2</a:t>
            </a:r>
            <a:endParaRPr sz="5700"/>
          </a:p>
        </p:txBody>
      </p:sp>
      <p:sp>
        <p:nvSpPr>
          <p:cNvPr id="407" name="Google Shape;407;p53"/>
          <p:cNvSpPr txBox="1"/>
          <p:nvPr>
            <p:ph idx="1" type="subTitle"/>
          </p:nvPr>
        </p:nvSpPr>
        <p:spPr>
          <a:xfrm>
            <a:off x="636900" y="3465950"/>
            <a:ext cx="4566600" cy="4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Recommendations, Ratings, Epsilon Greedy, Decaying epsilon</a:t>
            </a:r>
            <a:endParaRPr/>
          </a:p>
        </p:txBody>
      </p:sp>
      <p:grpSp>
        <p:nvGrpSpPr>
          <p:cNvPr id="408" name="Google Shape;408;p53"/>
          <p:cNvGrpSpPr/>
          <p:nvPr/>
        </p:nvGrpSpPr>
        <p:grpSpPr>
          <a:xfrm>
            <a:off x="5085200" y="465400"/>
            <a:ext cx="3797901" cy="4075276"/>
            <a:chOff x="5009000" y="465400"/>
            <a:chExt cx="3797901" cy="4075276"/>
          </a:xfrm>
        </p:grpSpPr>
        <p:pic>
          <p:nvPicPr>
            <p:cNvPr id="409" name="Google Shape;409;p53"/>
            <p:cNvPicPr preferRelativeResize="0"/>
            <p:nvPr/>
          </p:nvPicPr>
          <p:blipFill rotWithShape="1">
            <a:blip r:embed="rId3">
              <a:alphaModFix/>
            </a:blip>
            <a:srcRect b="0" l="0" r="0" t="0"/>
            <a:stretch/>
          </p:blipFill>
          <p:spPr>
            <a:xfrm>
              <a:off x="5009000" y="465400"/>
              <a:ext cx="1749175" cy="1538950"/>
            </a:xfrm>
            <a:prstGeom prst="rect">
              <a:avLst/>
            </a:prstGeom>
            <a:noFill/>
            <a:ln>
              <a:noFill/>
            </a:ln>
          </p:spPr>
        </p:pic>
        <p:pic>
          <p:nvPicPr>
            <p:cNvPr id="410" name="Google Shape;410;p53"/>
            <p:cNvPicPr preferRelativeResize="0"/>
            <p:nvPr/>
          </p:nvPicPr>
          <p:blipFill rotWithShape="1">
            <a:blip r:embed="rId4">
              <a:alphaModFix/>
            </a:blip>
            <a:srcRect b="0" l="0" r="0" t="0"/>
            <a:stretch/>
          </p:blipFill>
          <p:spPr>
            <a:xfrm>
              <a:off x="5404963" y="2836488"/>
              <a:ext cx="1396937" cy="1704188"/>
            </a:xfrm>
            <a:prstGeom prst="rect">
              <a:avLst/>
            </a:prstGeom>
            <a:noFill/>
            <a:ln>
              <a:noFill/>
            </a:ln>
          </p:spPr>
        </p:pic>
        <p:pic>
          <p:nvPicPr>
            <p:cNvPr id="411" name="Google Shape;411;p53"/>
            <p:cNvPicPr preferRelativeResize="0"/>
            <p:nvPr/>
          </p:nvPicPr>
          <p:blipFill rotWithShape="1">
            <a:blip r:embed="rId5">
              <a:alphaModFix/>
            </a:blip>
            <a:srcRect b="0" l="0" r="0" t="0"/>
            <a:stretch/>
          </p:blipFill>
          <p:spPr>
            <a:xfrm rot="-799018">
              <a:off x="7010295" y="1700362"/>
              <a:ext cx="1678485" cy="1221577"/>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idx="15"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Our Motivation</a:t>
            </a:r>
            <a:endParaRPr/>
          </a:p>
        </p:txBody>
      </p:sp>
      <p:sp>
        <p:nvSpPr>
          <p:cNvPr id="266" name="Google Shape;266;p36"/>
          <p:cNvSpPr txBox="1"/>
          <p:nvPr>
            <p:ph idx="1" type="subTitle"/>
          </p:nvPr>
        </p:nvSpPr>
        <p:spPr>
          <a:xfrm>
            <a:off x="999086" y="1811083"/>
            <a:ext cx="3252000" cy="447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Making Healthy Eating Easy</a:t>
            </a:r>
            <a:endParaRPr/>
          </a:p>
        </p:txBody>
      </p:sp>
      <p:sp>
        <p:nvSpPr>
          <p:cNvPr id="267" name="Google Shape;267;p36"/>
          <p:cNvSpPr txBox="1"/>
          <p:nvPr>
            <p:ph idx="2" type="subTitle"/>
          </p:nvPr>
        </p:nvSpPr>
        <p:spPr>
          <a:xfrm>
            <a:off x="999086" y="2177476"/>
            <a:ext cx="3252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We're here to make it simple for everyone to eat well by suggesting personalized meals.</a:t>
            </a:r>
            <a:endParaRPr/>
          </a:p>
        </p:txBody>
      </p:sp>
      <p:sp>
        <p:nvSpPr>
          <p:cNvPr id="268" name="Google Shape;268;p36"/>
          <p:cNvSpPr txBox="1"/>
          <p:nvPr>
            <p:ph idx="3" type="subTitle"/>
          </p:nvPr>
        </p:nvSpPr>
        <p:spPr>
          <a:xfrm>
            <a:off x="999086" y="3493468"/>
            <a:ext cx="3252000" cy="447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Meeting Different Goals:</a:t>
            </a:r>
            <a:endParaRPr/>
          </a:p>
        </p:txBody>
      </p:sp>
      <p:sp>
        <p:nvSpPr>
          <p:cNvPr id="269" name="Google Shape;269;p36"/>
          <p:cNvSpPr txBox="1"/>
          <p:nvPr>
            <p:ph idx="4" type="subTitle"/>
          </p:nvPr>
        </p:nvSpPr>
        <p:spPr>
          <a:xfrm>
            <a:off x="999086" y="3859858"/>
            <a:ext cx="3252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Whether it's building muscle or keeping your heart healthy, we've got you covered with tailored recommendations.</a:t>
            </a:r>
            <a:endParaRPr/>
          </a:p>
        </p:txBody>
      </p:sp>
      <p:sp>
        <p:nvSpPr>
          <p:cNvPr id="270" name="Google Shape;270;p36"/>
          <p:cNvSpPr txBox="1"/>
          <p:nvPr>
            <p:ph idx="5" type="subTitle"/>
          </p:nvPr>
        </p:nvSpPr>
        <p:spPr>
          <a:xfrm>
            <a:off x="4892914" y="1811083"/>
            <a:ext cx="3252000" cy="447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Helping You Take Charge:</a:t>
            </a:r>
            <a:endParaRPr/>
          </a:p>
        </p:txBody>
      </p:sp>
      <p:sp>
        <p:nvSpPr>
          <p:cNvPr id="271" name="Google Shape;271;p36"/>
          <p:cNvSpPr txBox="1"/>
          <p:nvPr>
            <p:ph idx="6" type="subTitle"/>
          </p:nvPr>
        </p:nvSpPr>
        <p:spPr>
          <a:xfrm>
            <a:off x="4892914" y="2177476"/>
            <a:ext cx="3252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Our project gives you the tools to manage your health and make informed food choices.</a:t>
            </a:r>
            <a:endParaRPr/>
          </a:p>
        </p:txBody>
      </p:sp>
      <p:sp>
        <p:nvSpPr>
          <p:cNvPr id="272" name="Google Shape;272;p36"/>
          <p:cNvSpPr txBox="1"/>
          <p:nvPr>
            <p:ph idx="7" type="subTitle"/>
          </p:nvPr>
        </p:nvSpPr>
        <p:spPr>
          <a:xfrm>
            <a:off x="4892914" y="3493468"/>
            <a:ext cx="3252000" cy="447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2400"/>
              <a:buNone/>
            </a:pPr>
            <a:r>
              <a:rPr lang="en"/>
              <a:t>Building a Healthier Future:</a:t>
            </a:r>
            <a:endParaRPr/>
          </a:p>
        </p:txBody>
      </p:sp>
      <p:sp>
        <p:nvSpPr>
          <p:cNvPr id="273" name="Google Shape;273;p36"/>
          <p:cNvSpPr txBox="1"/>
          <p:nvPr>
            <p:ph idx="8" type="subTitle"/>
          </p:nvPr>
        </p:nvSpPr>
        <p:spPr>
          <a:xfrm>
            <a:off x="4892914" y="3859858"/>
            <a:ext cx="3252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t>By promoting balanced eating and sustainable habits, we're working towards a healthier tomorrow for everyone.</a:t>
            </a:r>
            <a:endParaRPr/>
          </a:p>
        </p:txBody>
      </p:sp>
      <p:sp>
        <p:nvSpPr>
          <p:cNvPr id="274" name="Google Shape;274;p36"/>
          <p:cNvSpPr txBox="1"/>
          <p:nvPr>
            <p:ph type="title"/>
          </p:nvPr>
        </p:nvSpPr>
        <p:spPr>
          <a:xfrm>
            <a:off x="999086" y="1381237"/>
            <a:ext cx="577800" cy="52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400"/>
              <a:buNone/>
            </a:pPr>
            <a:r>
              <a:rPr lang="en"/>
              <a:t>1.</a:t>
            </a:r>
            <a:endParaRPr/>
          </a:p>
        </p:txBody>
      </p:sp>
      <p:sp>
        <p:nvSpPr>
          <p:cNvPr id="275" name="Google Shape;275;p36"/>
          <p:cNvSpPr txBox="1"/>
          <p:nvPr>
            <p:ph idx="9" type="title"/>
          </p:nvPr>
        </p:nvSpPr>
        <p:spPr>
          <a:xfrm>
            <a:off x="4892914" y="1381237"/>
            <a:ext cx="577800" cy="52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400"/>
              <a:buNone/>
            </a:pPr>
            <a:r>
              <a:rPr lang="en"/>
              <a:t>2.</a:t>
            </a:r>
            <a:endParaRPr/>
          </a:p>
        </p:txBody>
      </p:sp>
      <p:sp>
        <p:nvSpPr>
          <p:cNvPr id="276" name="Google Shape;276;p36"/>
          <p:cNvSpPr txBox="1"/>
          <p:nvPr>
            <p:ph idx="13" type="title"/>
          </p:nvPr>
        </p:nvSpPr>
        <p:spPr>
          <a:xfrm>
            <a:off x="999086" y="3063612"/>
            <a:ext cx="577800" cy="52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400"/>
              <a:buNone/>
            </a:pPr>
            <a:r>
              <a:rPr lang="en"/>
              <a:t>3.</a:t>
            </a:r>
            <a:endParaRPr/>
          </a:p>
        </p:txBody>
      </p:sp>
      <p:sp>
        <p:nvSpPr>
          <p:cNvPr id="277" name="Google Shape;277;p36"/>
          <p:cNvSpPr txBox="1"/>
          <p:nvPr>
            <p:ph idx="14" type="title"/>
          </p:nvPr>
        </p:nvSpPr>
        <p:spPr>
          <a:xfrm>
            <a:off x="4892914" y="3063612"/>
            <a:ext cx="577800" cy="52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400"/>
              <a:buNone/>
            </a:pPr>
            <a:r>
              <a:rPr lang="en"/>
              <a:t>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713100" y="1370850"/>
            <a:ext cx="4985400" cy="240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Data Preprocessing</a:t>
            </a:r>
            <a:endParaRPr/>
          </a:p>
        </p:txBody>
      </p:sp>
      <p:grpSp>
        <p:nvGrpSpPr>
          <p:cNvPr id="417" name="Google Shape;417;p54"/>
          <p:cNvGrpSpPr/>
          <p:nvPr/>
        </p:nvGrpSpPr>
        <p:grpSpPr>
          <a:xfrm>
            <a:off x="5509661" y="349975"/>
            <a:ext cx="3218365" cy="4325224"/>
            <a:chOff x="5509661" y="349975"/>
            <a:chExt cx="3218365" cy="4325224"/>
          </a:xfrm>
        </p:grpSpPr>
        <p:pic>
          <p:nvPicPr>
            <p:cNvPr id="418" name="Google Shape;418;p54"/>
            <p:cNvPicPr preferRelativeResize="0"/>
            <p:nvPr/>
          </p:nvPicPr>
          <p:blipFill rotWithShape="1">
            <a:blip r:embed="rId3">
              <a:alphaModFix/>
            </a:blip>
            <a:srcRect b="0" l="0" r="0" t="0"/>
            <a:stretch/>
          </p:blipFill>
          <p:spPr>
            <a:xfrm>
              <a:off x="7296419" y="3334349"/>
              <a:ext cx="1431607" cy="1340850"/>
            </a:xfrm>
            <a:prstGeom prst="rect">
              <a:avLst/>
            </a:prstGeom>
            <a:noFill/>
            <a:ln>
              <a:noFill/>
            </a:ln>
          </p:spPr>
        </p:pic>
        <p:pic>
          <p:nvPicPr>
            <p:cNvPr id="419" name="Google Shape;419;p54"/>
            <p:cNvPicPr preferRelativeResize="0"/>
            <p:nvPr/>
          </p:nvPicPr>
          <p:blipFill rotWithShape="1">
            <a:blip r:embed="rId4">
              <a:alphaModFix/>
            </a:blip>
            <a:srcRect b="0" l="0" r="0" t="0"/>
            <a:stretch/>
          </p:blipFill>
          <p:spPr>
            <a:xfrm>
              <a:off x="7178350" y="349975"/>
              <a:ext cx="1431600" cy="1551397"/>
            </a:xfrm>
            <a:prstGeom prst="rect">
              <a:avLst/>
            </a:prstGeom>
            <a:noFill/>
            <a:ln>
              <a:noFill/>
            </a:ln>
          </p:spPr>
        </p:pic>
        <p:pic>
          <p:nvPicPr>
            <p:cNvPr id="420" name="Google Shape;420;p54"/>
            <p:cNvPicPr preferRelativeResize="0"/>
            <p:nvPr/>
          </p:nvPicPr>
          <p:blipFill rotWithShape="1">
            <a:blip r:embed="rId5">
              <a:alphaModFix/>
            </a:blip>
            <a:srcRect b="0" l="0" r="0" t="0"/>
            <a:stretch/>
          </p:blipFill>
          <p:spPr>
            <a:xfrm>
              <a:off x="5509661" y="1748937"/>
              <a:ext cx="1668699" cy="1645616"/>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ph idx="1" type="subTitle"/>
          </p:nvPr>
        </p:nvSpPr>
        <p:spPr>
          <a:xfrm>
            <a:off x="1882300" y="2858632"/>
            <a:ext cx="2379300" cy="447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Muscle Gain</a:t>
            </a:r>
            <a:endParaRPr/>
          </a:p>
        </p:txBody>
      </p:sp>
      <p:sp>
        <p:nvSpPr>
          <p:cNvPr id="426" name="Google Shape;426;p55"/>
          <p:cNvSpPr txBox="1"/>
          <p:nvPr>
            <p:ph idx="2" type="subTitle"/>
          </p:nvPr>
        </p:nvSpPr>
        <p:spPr>
          <a:xfrm>
            <a:off x="1882300" y="3225032"/>
            <a:ext cx="2379300" cy="133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Focus on high protein intake.</a:t>
            </a:r>
            <a:endParaRPr/>
          </a:p>
        </p:txBody>
      </p:sp>
      <p:sp>
        <p:nvSpPr>
          <p:cNvPr id="427" name="Google Shape;427;p55"/>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Filtering According to Diet Goal</a:t>
            </a:r>
            <a:endParaRPr/>
          </a:p>
        </p:txBody>
      </p:sp>
      <p:sp>
        <p:nvSpPr>
          <p:cNvPr id="428" name="Google Shape;428;p55"/>
          <p:cNvSpPr txBox="1"/>
          <p:nvPr>
            <p:ph idx="3" type="subTitle"/>
          </p:nvPr>
        </p:nvSpPr>
        <p:spPr>
          <a:xfrm>
            <a:off x="4449150" y="2858632"/>
            <a:ext cx="2379300" cy="4479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SzPts val="2400"/>
              <a:buNone/>
            </a:pPr>
            <a:r>
              <a:rPr lang="en"/>
              <a:t>Heart Healthy</a:t>
            </a:r>
            <a:endParaRPr/>
          </a:p>
        </p:txBody>
      </p:sp>
      <p:sp>
        <p:nvSpPr>
          <p:cNvPr id="429" name="Google Shape;429;p55"/>
          <p:cNvSpPr txBox="1"/>
          <p:nvPr>
            <p:ph idx="4" type="subTitle"/>
          </p:nvPr>
        </p:nvSpPr>
        <p:spPr>
          <a:xfrm>
            <a:off x="4449150" y="3225032"/>
            <a:ext cx="2379300" cy="133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Promote foods low in saturated fats and rich in fruits, vegetables</a:t>
            </a:r>
            <a:endParaRPr/>
          </a:p>
        </p:txBody>
      </p:sp>
      <p:sp>
        <p:nvSpPr>
          <p:cNvPr id="430" name="Google Shape;430;p55"/>
          <p:cNvSpPr txBox="1"/>
          <p:nvPr>
            <p:ph idx="2" type="subTitle"/>
          </p:nvPr>
        </p:nvSpPr>
        <p:spPr>
          <a:xfrm>
            <a:off x="560700" y="1396425"/>
            <a:ext cx="8024100" cy="4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Filtering recipes based on diet goals by setting appropriate thresholds on nutrient values.</a:t>
            </a:r>
            <a:endParaRPr/>
          </a:p>
        </p:txBody>
      </p:sp>
      <p:grpSp>
        <p:nvGrpSpPr>
          <p:cNvPr id="431" name="Google Shape;431;p55"/>
          <p:cNvGrpSpPr/>
          <p:nvPr/>
        </p:nvGrpSpPr>
        <p:grpSpPr>
          <a:xfrm>
            <a:off x="5283055" y="1977852"/>
            <a:ext cx="641972" cy="641396"/>
            <a:chOff x="-28462125" y="3199700"/>
            <a:chExt cx="298550" cy="259150"/>
          </a:xfrm>
        </p:grpSpPr>
        <p:sp>
          <p:nvSpPr>
            <p:cNvPr id="432" name="Google Shape;432;p5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55"/>
          <p:cNvGrpSpPr/>
          <p:nvPr/>
        </p:nvGrpSpPr>
        <p:grpSpPr>
          <a:xfrm>
            <a:off x="2706546" y="1983916"/>
            <a:ext cx="641963" cy="641387"/>
            <a:chOff x="-25094250" y="3173789"/>
            <a:chExt cx="295400" cy="300036"/>
          </a:xfrm>
        </p:grpSpPr>
        <p:sp>
          <p:nvSpPr>
            <p:cNvPr id="436" name="Google Shape;436;p5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5"/>
            <p:cNvSpPr/>
            <p:nvPr/>
          </p:nvSpPr>
          <p:spPr>
            <a:xfrm>
              <a:off x="-25094250" y="3173789"/>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Muscle Gain</a:t>
            </a:r>
            <a:endParaRPr/>
          </a:p>
        </p:txBody>
      </p:sp>
      <p:sp>
        <p:nvSpPr>
          <p:cNvPr id="444" name="Google Shape;444;p56"/>
          <p:cNvSpPr txBox="1"/>
          <p:nvPr>
            <p:ph idx="4294967295" type="body"/>
          </p:nvPr>
        </p:nvSpPr>
        <p:spPr>
          <a:xfrm>
            <a:off x="712650" y="1260525"/>
            <a:ext cx="7717800" cy="58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Below are the constraints for filtering recipes from the dataset for users who want to gain muscle.</a:t>
            </a:r>
            <a:endParaRPr/>
          </a:p>
        </p:txBody>
      </p:sp>
      <p:pic>
        <p:nvPicPr>
          <p:cNvPr id="445" name="Google Shape;445;p56"/>
          <p:cNvPicPr preferRelativeResize="0"/>
          <p:nvPr/>
        </p:nvPicPr>
        <p:blipFill rotWithShape="1">
          <a:blip r:embed="rId3">
            <a:alphaModFix/>
          </a:blip>
          <a:srcRect b="11363" l="0" r="0" t="0"/>
          <a:stretch/>
        </p:blipFill>
        <p:spPr>
          <a:xfrm>
            <a:off x="713100" y="2142500"/>
            <a:ext cx="5785925" cy="668425"/>
          </a:xfrm>
          <a:prstGeom prst="rect">
            <a:avLst/>
          </a:prstGeom>
          <a:noFill/>
          <a:ln>
            <a:noFill/>
          </a:ln>
        </p:spPr>
      </p:pic>
      <p:pic>
        <p:nvPicPr>
          <p:cNvPr id="446" name="Google Shape;446;p56"/>
          <p:cNvPicPr preferRelativeResize="0"/>
          <p:nvPr/>
        </p:nvPicPr>
        <p:blipFill>
          <a:blip r:embed="rId4">
            <a:alphaModFix/>
          </a:blip>
          <a:stretch>
            <a:fillRect/>
          </a:stretch>
        </p:blipFill>
        <p:spPr>
          <a:xfrm>
            <a:off x="713100" y="3028100"/>
            <a:ext cx="5785924" cy="350975"/>
          </a:xfrm>
          <a:prstGeom prst="rect">
            <a:avLst/>
          </a:prstGeom>
          <a:noFill/>
          <a:ln>
            <a:noFill/>
          </a:ln>
        </p:spPr>
      </p:pic>
      <p:pic>
        <p:nvPicPr>
          <p:cNvPr id="447" name="Google Shape;447;p56"/>
          <p:cNvPicPr preferRelativeResize="0"/>
          <p:nvPr/>
        </p:nvPicPr>
        <p:blipFill>
          <a:blip r:embed="rId5">
            <a:alphaModFix/>
          </a:blip>
          <a:stretch>
            <a:fillRect/>
          </a:stretch>
        </p:blipFill>
        <p:spPr>
          <a:xfrm>
            <a:off x="713100" y="3546050"/>
            <a:ext cx="5785925" cy="341025"/>
          </a:xfrm>
          <a:prstGeom prst="rect">
            <a:avLst/>
          </a:prstGeom>
          <a:noFill/>
          <a:ln>
            <a:noFill/>
          </a:ln>
        </p:spPr>
      </p:pic>
      <p:sp>
        <p:nvSpPr>
          <p:cNvPr id="448" name="Google Shape;448;p56"/>
          <p:cNvSpPr txBox="1"/>
          <p:nvPr>
            <p:ph idx="4294967295" type="body"/>
          </p:nvPr>
        </p:nvSpPr>
        <p:spPr>
          <a:xfrm>
            <a:off x="934600" y="4239650"/>
            <a:ext cx="77178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000FF"/>
                </a:solidFill>
                <a:hlinkClick r:id="rId6">
                  <a:extLst>
                    <a:ext uri="{A12FA001-AC4F-418D-AE19-62706E023703}">
                      <ahyp:hlinkClr val="tx"/>
                    </a:ext>
                  </a:extLst>
                </a:hlinkClick>
              </a:rPr>
              <a:t>Reference for above thresholds</a:t>
            </a:r>
            <a:endParaRPr>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Heart Healthy</a:t>
            </a:r>
            <a:endParaRPr/>
          </a:p>
        </p:txBody>
      </p:sp>
      <p:sp>
        <p:nvSpPr>
          <p:cNvPr id="454" name="Google Shape;454;p57"/>
          <p:cNvSpPr txBox="1"/>
          <p:nvPr>
            <p:ph idx="4294967295" type="body"/>
          </p:nvPr>
        </p:nvSpPr>
        <p:spPr>
          <a:xfrm>
            <a:off x="712650" y="1260525"/>
            <a:ext cx="7717800" cy="588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a:t>Below are the constraints for filtering recipes from the dataset for users who want to prioritize heart health.</a:t>
            </a:r>
            <a:endParaRPr/>
          </a:p>
        </p:txBody>
      </p:sp>
      <p:pic>
        <p:nvPicPr>
          <p:cNvPr id="455" name="Google Shape;455;p57"/>
          <p:cNvPicPr preferRelativeResize="0"/>
          <p:nvPr/>
        </p:nvPicPr>
        <p:blipFill>
          <a:blip r:embed="rId3">
            <a:alphaModFix/>
          </a:blip>
          <a:stretch>
            <a:fillRect/>
          </a:stretch>
        </p:blipFill>
        <p:spPr>
          <a:xfrm>
            <a:off x="709613" y="2024063"/>
            <a:ext cx="7267575" cy="638175"/>
          </a:xfrm>
          <a:prstGeom prst="rect">
            <a:avLst/>
          </a:prstGeom>
          <a:noFill/>
          <a:ln>
            <a:noFill/>
          </a:ln>
        </p:spPr>
      </p:pic>
      <p:pic>
        <p:nvPicPr>
          <p:cNvPr id="456" name="Google Shape;456;p57"/>
          <p:cNvPicPr preferRelativeResize="0"/>
          <p:nvPr/>
        </p:nvPicPr>
        <p:blipFill>
          <a:blip r:embed="rId4">
            <a:alphaModFix/>
          </a:blip>
          <a:stretch>
            <a:fillRect/>
          </a:stretch>
        </p:blipFill>
        <p:spPr>
          <a:xfrm>
            <a:off x="709625" y="2778425"/>
            <a:ext cx="7267576" cy="595550"/>
          </a:xfrm>
          <a:prstGeom prst="rect">
            <a:avLst/>
          </a:prstGeom>
          <a:noFill/>
          <a:ln>
            <a:noFill/>
          </a:ln>
        </p:spPr>
      </p:pic>
      <p:pic>
        <p:nvPicPr>
          <p:cNvPr id="457" name="Google Shape;457;p57"/>
          <p:cNvPicPr preferRelativeResize="0"/>
          <p:nvPr/>
        </p:nvPicPr>
        <p:blipFill>
          <a:blip r:embed="rId5">
            <a:alphaModFix/>
          </a:blip>
          <a:stretch>
            <a:fillRect/>
          </a:stretch>
        </p:blipFill>
        <p:spPr>
          <a:xfrm>
            <a:off x="709625" y="3521825"/>
            <a:ext cx="7267575" cy="666750"/>
          </a:xfrm>
          <a:prstGeom prst="rect">
            <a:avLst/>
          </a:prstGeom>
          <a:noFill/>
          <a:ln>
            <a:noFill/>
          </a:ln>
        </p:spPr>
      </p:pic>
      <p:sp>
        <p:nvSpPr>
          <p:cNvPr id="458" name="Google Shape;458;p57"/>
          <p:cNvSpPr txBox="1"/>
          <p:nvPr>
            <p:ph idx="4294967295" type="body"/>
          </p:nvPr>
        </p:nvSpPr>
        <p:spPr>
          <a:xfrm>
            <a:off x="934600" y="4239650"/>
            <a:ext cx="7717800" cy="58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solidFill>
                  <a:srgbClr val="0000FF"/>
                </a:solidFill>
                <a:hlinkClick r:id="rId6">
                  <a:extLst>
                    <a:ext uri="{A12FA001-AC4F-418D-AE19-62706E023703}">
                      <ahyp:hlinkClr val="tx"/>
                    </a:ext>
                  </a:extLst>
                </a:hlinkClick>
              </a:rPr>
              <a:t>Reference for above thresholds</a:t>
            </a:r>
            <a:endParaRPr>
              <a:solidFill>
                <a:srgbClr val="0000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Clustering</a:t>
            </a:r>
            <a:endParaRPr/>
          </a:p>
        </p:txBody>
      </p:sp>
      <p:sp>
        <p:nvSpPr>
          <p:cNvPr id="464" name="Google Shape;464;p58"/>
          <p:cNvSpPr txBox="1"/>
          <p:nvPr>
            <p:ph idx="2" type="subTitle"/>
          </p:nvPr>
        </p:nvSpPr>
        <p:spPr>
          <a:xfrm>
            <a:off x="713100" y="1338025"/>
            <a:ext cx="3043500" cy="2969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We did clustering for each of the filtered data frames using </a:t>
            </a:r>
            <a:r>
              <a:rPr b="1" lang="en"/>
              <a:t>k-means++</a:t>
            </a:r>
            <a:r>
              <a:rPr lang="en"/>
              <a:t>. </a:t>
            </a:r>
            <a:endParaRPr/>
          </a:p>
          <a:p>
            <a:pPr indent="-317500" lvl="0" marL="457200" rtl="0" algn="l">
              <a:lnSpc>
                <a:spcPct val="115000"/>
              </a:lnSpc>
              <a:spcBef>
                <a:spcPts val="0"/>
              </a:spcBef>
              <a:spcAft>
                <a:spcPts val="0"/>
              </a:spcAft>
              <a:buSzPts val="1400"/>
              <a:buChar char="●"/>
            </a:pPr>
            <a:r>
              <a:rPr lang="en"/>
              <a:t>And then choose the optimal number of clusters using elbow method.</a:t>
            </a:r>
            <a:endParaRPr/>
          </a:p>
          <a:p>
            <a:pPr indent="-317500" lvl="0" marL="457200" rtl="0" algn="l">
              <a:spcBef>
                <a:spcPts val="0"/>
              </a:spcBef>
              <a:spcAft>
                <a:spcPts val="0"/>
              </a:spcAft>
              <a:buSzPts val="1400"/>
              <a:buChar char="●"/>
            </a:pPr>
            <a:r>
              <a:rPr lang="en"/>
              <a:t>According to the graph choosing </a:t>
            </a:r>
            <a:r>
              <a:rPr b="1" lang="en"/>
              <a:t>3</a:t>
            </a:r>
            <a:r>
              <a:rPr lang="en"/>
              <a:t> as the optimal clusters and applying k-means++ with number of clusters as 3</a:t>
            </a:r>
            <a:endParaRPr/>
          </a:p>
          <a:p>
            <a:pPr indent="0" lvl="0" marL="457200" rtl="0" algn="l">
              <a:spcBef>
                <a:spcPts val="0"/>
              </a:spcBef>
              <a:spcAft>
                <a:spcPts val="0"/>
              </a:spcAft>
              <a:buNone/>
            </a:pPr>
            <a:r>
              <a:t/>
            </a:r>
            <a:endParaRPr/>
          </a:p>
        </p:txBody>
      </p:sp>
      <p:pic>
        <p:nvPicPr>
          <p:cNvPr id="465" name="Google Shape;465;p58"/>
          <p:cNvPicPr preferRelativeResize="0"/>
          <p:nvPr/>
        </p:nvPicPr>
        <p:blipFill>
          <a:blip r:embed="rId3">
            <a:alphaModFix/>
          </a:blip>
          <a:stretch>
            <a:fillRect/>
          </a:stretch>
        </p:blipFill>
        <p:spPr>
          <a:xfrm>
            <a:off x="4413488" y="652225"/>
            <a:ext cx="3747962" cy="2687149"/>
          </a:xfrm>
          <a:prstGeom prst="rect">
            <a:avLst/>
          </a:prstGeom>
          <a:noFill/>
          <a:ln>
            <a:noFill/>
          </a:ln>
        </p:spPr>
      </p:pic>
      <p:pic>
        <p:nvPicPr>
          <p:cNvPr id="466" name="Google Shape;466;p58"/>
          <p:cNvPicPr preferRelativeResize="0"/>
          <p:nvPr/>
        </p:nvPicPr>
        <p:blipFill>
          <a:blip r:embed="rId4">
            <a:alphaModFix/>
          </a:blip>
          <a:stretch>
            <a:fillRect/>
          </a:stretch>
        </p:blipFill>
        <p:spPr>
          <a:xfrm>
            <a:off x="4413500" y="3711250"/>
            <a:ext cx="3819075" cy="5632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9"/>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Greedy Epsilon MAB</a:t>
            </a:r>
            <a:endParaRPr/>
          </a:p>
        </p:txBody>
      </p:sp>
      <p:pic>
        <p:nvPicPr>
          <p:cNvPr id="472" name="Google Shape;472;p59"/>
          <p:cNvPicPr preferRelativeResize="0"/>
          <p:nvPr/>
        </p:nvPicPr>
        <p:blipFill rotWithShape="1">
          <a:blip r:embed="rId3">
            <a:alphaModFix/>
          </a:blip>
          <a:srcRect b="0" l="0" r="0" t="0"/>
          <a:stretch/>
        </p:blipFill>
        <p:spPr>
          <a:xfrm>
            <a:off x="320350" y="777075"/>
            <a:ext cx="8396698" cy="4366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Results</a:t>
            </a:r>
            <a:endParaRPr/>
          </a:p>
        </p:txBody>
      </p:sp>
      <p:sp>
        <p:nvSpPr>
          <p:cNvPr id="478" name="Google Shape;478;p60"/>
          <p:cNvSpPr txBox="1"/>
          <p:nvPr>
            <p:ph idx="2" type="subTitle"/>
          </p:nvPr>
        </p:nvSpPr>
        <p:spPr>
          <a:xfrm>
            <a:off x="713100" y="1109425"/>
            <a:ext cx="7239300" cy="9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test run our system, we have generated 365 random ratings that would be given for breakfast recommendations of each day for 365 days. Below are the visualizations depicting the frequency of chosen arms (clusters).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For first 150 days.</a:t>
            </a:r>
            <a:endParaRPr/>
          </a:p>
        </p:txBody>
      </p:sp>
      <p:pic>
        <p:nvPicPr>
          <p:cNvPr id="479" name="Google Shape;479;p60"/>
          <p:cNvPicPr preferRelativeResize="0"/>
          <p:nvPr/>
        </p:nvPicPr>
        <p:blipFill>
          <a:blip r:embed="rId3">
            <a:alphaModFix/>
          </a:blip>
          <a:stretch>
            <a:fillRect/>
          </a:stretch>
        </p:blipFill>
        <p:spPr>
          <a:xfrm>
            <a:off x="713100" y="2574425"/>
            <a:ext cx="3391375" cy="2240400"/>
          </a:xfrm>
          <a:prstGeom prst="rect">
            <a:avLst/>
          </a:prstGeom>
          <a:noFill/>
          <a:ln>
            <a:noFill/>
          </a:ln>
        </p:spPr>
      </p:pic>
      <p:pic>
        <p:nvPicPr>
          <p:cNvPr id="480" name="Google Shape;480;p60"/>
          <p:cNvPicPr preferRelativeResize="0"/>
          <p:nvPr/>
        </p:nvPicPr>
        <p:blipFill>
          <a:blip r:embed="rId4">
            <a:alphaModFix/>
          </a:blip>
          <a:stretch>
            <a:fillRect/>
          </a:stretch>
        </p:blipFill>
        <p:spPr>
          <a:xfrm>
            <a:off x="5223275" y="2574425"/>
            <a:ext cx="2236363" cy="2240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1"/>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Results</a:t>
            </a:r>
            <a:endParaRPr/>
          </a:p>
        </p:txBody>
      </p:sp>
      <p:sp>
        <p:nvSpPr>
          <p:cNvPr id="486" name="Google Shape;486;p61"/>
          <p:cNvSpPr txBox="1"/>
          <p:nvPr>
            <p:ph idx="2" type="subTitle"/>
          </p:nvPr>
        </p:nvSpPr>
        <p:spPr>
          <a:xfrm>
            <a:off x="713100" y="1109425"/>
            <a:ext cx="7239300" cy="9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For Next </a:t>
            </a:r>
            <a:r>
              <a:rPr lang="en"/>
              <a:t>100 days.</a:t>
            </a:r>
            <a:endParaRPr/>
          </a:p>
        </p:txBody>
      </p:sp>
      <p:pic>
        <p:nvPicPr>
          <p:cNvPr id="487" name="Google Shape;487;p61"/>
          <p:cNvPicPr preferRelativeResize="0"/>
          <p:nvPr/>
        </p:nvPicPr>
        <p:blipFill>
          <a:blip r:embed="rId3">
            <a:alphaModFix/>
          </a:blip>
          <a:stretch>
            <a:fillRect/>
          </a:stretch>
        </p:blipFill>
        <p:spPr>
          <a:xfrm>
            <a:off x="713095" y="1853838"/>
            <a:ext cx="4062426" cy="2641975"/>
          </a:xfrm>
          <a:prstGeom prst="rect">
            <a:avLst/>
          </a:prstGeom>
          <a:noFill/>
          <a:ln>
            <a:noFill/>
          </a:ln>
        </p:spPr>
      </p:pic>
      <p:pic>
        <p:nvPicPr>
          <p:cNvPr id="488" name="Google Shape;488;p61"/>
          <p:cNvPicPr preferRelativeResize="0"/>
          <p:nvPr/>
        </p:nvPicPr>
        <p:blipFill>
          <a:blip r:embed="rId4">
            <a:alphaModFix/>
          </a:blip>
          <a:stretch>
            <a:fillRect/>
          </a:stretch>
        </p:blipFill>
        <p:spPr>
          <a:xfrm>
            <a:off x="5575000" y="1853850"/>
            <a:ext cx="2603111" cy="264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Results</a:t>
            </a:r>
            <a:endParaRPr/>
          </a:p>
        </p:txBody>
      </p:sp>
      <p:sp>
        <p:nvSpPr>
          <p:cNvPr id="494" name="Google Shape;494;p62"/>
          <p:cNvSpPr txBox="1"/>
          <p:nvPr>
            <p:ph idx="2" type="subTitle"/>
          </p:nvPr>
        </p:nvSpPr>
        <p:spPr>
          <a:xfrm>
            <a:off x="713100" y="1109425"/>
            <a:ext cx="7239300" cy="9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For Remaining days.</a:t>
            </a:r>
            <a:endParaRPr/>
          </a:p>
        </p:txBody>
      </p:sp>
      <p:pic>
        <p:nvPicPr>
          <p:cNvPr id="495" name="Google Shape;495;p62"/>
          <p:cNvPicPr preferRelativeResize="0"/>
          <p:nvPr/>
        </p:nvPicPr>
        <p:blipFill>
          <a:blip r:embed="rId3">
            <a:alphaModFix/>
          </a:blip>
          <a:stretch>
            <a:fillRect/>
          </a:stretch>
        </p:blipFill>
        <p:spPr>
          <a:xfrm>
            <a:off x="696700" y="1853850"/>
            <a:ext cx="4078824" cy="2734625"/>
          </a:xfrm>
          <a:prstGeom prst="rect">
            <a:avLst/>
          </a:prstGeom>
          <a:noFill/>
          <a:ln>
            <a:noFill/>
          </a:ln>
        </p:spPr>
      </p:pic>
      <p:pic>
        <p:nvPicPr>
          <p:cNvPr id="496" name="Google Shape;496;p62"/>
          <p:cNvPicPr preferRelativeResize="0"/>
          <p:nvPr/>
        </p:nvPicPr>
        <p:blipFill>
          <a:blip r:embed="rId4">
            <a:alphaModFix/>
          </a:blip>
          <a:stretch>
            <a:fillRect/>
          </a:stretch>
        </p:blipFill>
        <p:spPr>
          <a:xfrm>
            <a:off x="5557700" y="1853850"/>
            <a:ext cx="2698151" cy="2634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3"/>
          <p:cNvSpPr txBox="1"/>
          <p:nvPr>
            <p:ph type="title"/>
          </p:nvPr>
        </p:nvSpPr>
        <p:spPr>
          <a:xfrm>
            <a:off x="713100" y="1370850"/>
            <a:ext cx="4321500" cy="240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sz="6500"/>
              <a:t>Challenges &amp;</a:t>
            </a:r>
            <a:endParaRPr sz="6500"/>
          </a:p>
          <a:p>
            <a:pPr indent="0" lvl="0" marL="0" rtl="0" algn="l">
              <a:lnSpc>
                <a:spcPct val="100000"/>
              </a:lnSpc>
              <a:spcBef>
                <a:spcPts val="0"/>
              </a:spcBef>
              <a:spcAft>
                <a:spcPts val="0"/>
              </a:spcAft>
              <a:buSzPts val="4800"/>
              <a:buNone/>
            </a:pPr>
            <a:r>
              <a:rPr lang="en" sz="6500"/>
              <a:t>Improvements</a:t>
            </a:r>
            <a:endParaRPr sz="6500"/>
          </a:p>
        </p:txBody>
      </p:sp>
      <p:grpSp>
        <p:nvGrpSpPr>
          <p:cNvPr id="502" name="Google Shape;502;p63"/>
          <p:cNvGrpSpPr/>
          <p:nvPr/>
        </p:nvGrpSpPr>
        <p:grpSpPr>
          <a:xfrm>
            <a:off x="5509661" y="349975"/>
            <a:ext cx="3218365" cy="4325224"/>
            <a:chOff x="5509661" y="349975"/>
            <a:chExt cx="3218365" cy="4325224"/>
          </a:xfrm>
        </p:grpSpPr>
        <p:pic>
          <p:nvPicPr>
            <p:cNvPr id="503" name="Google Shape;503;p63"/>
            <p:cNvPicPr preferRelativeResize="0"/>
            <p:nvPr/>
          </p:nvPicPr>
          <p:blipFill rotWithShape="1">
            <a:blip r:embed="rId3">
              <a:alphaModFix/>
            </a:blip>
            <a:srcRect b="0" l="0" r="0" t="0"/>
            <a:stretch/>
          </p:blipFill>
          <p:spPr>
            <a:xfrm>
              <a:off x="7296419" y="3334349"/>
              <a:ext cx="1431607" cy="1340850"/>
            </a:xfrm>
            <a:prstGeom prst="rect">
              <a:avLst/>
            </a:prstGeom>
            <a:noFill/>
            <a:ln>
              <a:noFill/>
            </a:ln>
          </p:spPr>
        </p:pic>
        <p:pic>
          <p:nvPicPr>
            <p:cNvPr id="504" name="Google Shape;504;p63"/>
            <p:cNvPicPr preferRelativeResize="0"/>
            <p:nvPr/>
          </p:nvPicPr>
          <p:blipFill rotWithShape="1">
            <a:blip r:embed="rId4">
              <a:alphaModFix/>
            </a:blip>
            <a:srcRect b="0" l="0" r="0" t="0"/>
            <a:stretch/>
          </p:blipFill>
          <p:spPr>
            <a:xfrm>
              <a:off x="7178350" y="349975"/>
              <a:ext cx="1431600" cy="1551397"/>
            </a:xfrm>
            <a:prstGeom prst="rect">
              <a:avLst/>
            </a:prstGeom>
            <a:noFill/>
            <a:ln>
              <a:noFill/>
            </a:ln>
          </p:spPr>
        </p:pic>
        <p:pic>
          <p:nvPicPr>
            <p:cNvPr id="505" name="Google Shape;505;p63"/>
            <p:cNvPicPr preferRelativeResize="0"/>
            <p:nvPr/>
          </p:nvPicPr>
          <p:blipFill rotWithShape="1">
            <a:blip r:embed="rId5">
              <a:alphaModFix/>
            </a:blip>
            <a:srcRect b="0" l="0" r="0" t="0"/>
            <a:stretch/>
          </p:blipFill>
          <p:spPr>
            <a:xfrm>
              <a:off x="5509661" y="1748937"/>
              <a:ext cx="1668699" cy="1645616"/>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Introduction</a:t>
            </a:r>
            <a:endParaRPr/>
          </a:p>
        </p:txBody>
      </p:sp>
      <p:sp>
        <p:nvSpPr>
          <p:cNvPr id="283" name="Google Shape;283;p37"/>
          <p:cNvSpPr txBox="1"/>
          <p:nvPr>
            <p:ph idx="1" type="subTitle"/>
          </p:nvPr>
        </p:nvSpPr>
        <p:spPr>
          <a:xfrm>
            <a:off x="883000" y="1389925"/>
            <a:ext cx="5909700" cy="261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Eating healthily is a challenge in today's world due to busy lifestyles and conflicting dietary advice.</a:t>
            </a:r>
            <a:endParaRPr/>
          </a:p>
          <a:p>
            <a:pPr indent="-317500" lvl="0" marL="457200" rtl="0" algn="l">
              <a:lnSpc>
                <a:spcPct val="115000"/>
              </a:lnSpc>
              <a:spcBef>
                <a:spcPts val="0"/>
              </a:spcBef>
              <a:spcAft>
                <a:spcPts val="0"/>
              </a:spcAft>
              <a:buSzPts val="1400"/>
              <a:buChar char="●"/>
            </a:pPr>
            <a:r>
              <a:rPr lang="en"/>
              <a:t>Our project aims to simplify this by </a:t>
            </a:r>
            <a:r>
              <a:rPr b="1" lang="en"/>
              <a:t>offering personalized diet recommendations</a:t>
            </a:r>
            <a:r>
              <a:rPr lang="en"/>
              <a:t> for breakfast, lunch, and dinner.</a:t>
            </a:r>
            <a:endParaRPr/>
          </a:p>
          <a:p>
            <a:pPr indent="-317500" lvl="0" marL="457200" rtl="0" algn="l">
              <a:lnSpc>
                <a:spcPct val="115000"/>
              </a:lnSpc>
              <a:spcBef>
                <a:spcPts val="0"/>
              </a:spcBef>
              <a:spcAft>
                <a:spcPts val="0"/>
              </a:spcAft>
              <a:buSzPts val="1400"/>
              <a:buChar char="●"/>
            </a:pPr>
            <a:r>
              <a:rPr lang="en"/>
              <a:t>By considering specific user attributes like weight, height, gender as well as individual goals like weight loss, muscle gain, or heart health, we tailor meal plans to meet specific needs.</a:t>
            </a:r>
            <a:endParaRPr/>
          </a:p>
          <a:p>
            <a:pPr indent="-317500" lvl="0" marL="457200" rtl="0" algn="l">
              <a:lnSpc>
                <a:spcPct val="115000"/>
              </a:lnSpc>
              <a:spcBef>
                <a:spcPts val="0"/>
              </a:spcBef>
              <a:spcAft>
                <a:spcPts val="0"/>
              </a:spcAft>
              <a:buSzPts val="1400"/>
              <a:buChar char="●"/>
            </a:pPr>
            <a:r>
              <a:rPr lang="en"/>
              <a:t>With our system, users can make informed choices about their diet, leading to better health outcomes.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idx="4294967295" type="body"/>
          </p:nvPr>
        </p:nvSpPr>
        <p:spPr>
          <a:xfrm>
            <a:off x="560250" y="498525"/>
            <a:ext cx="7851600" cy="368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latin typeface="Caveat Brush"/>
                <a:ea typeface="Caveat Brush"/>
                <a:cs typeface="Caveat Brush"/>
                <a:sym typeface="Caveat Brush"/>
              </a:rPr>
              <a:t>1. Clustering of recipes:</a:t>
            </a:r>
            <a:r>
              <a:rPr lang="en" sz="2600">
                <a:latin typeface="Caveat Brush"/>
                <a:ea typeface="Caveat Brush"/>
                <a:cs typeface="Caveat Brush"/>
                <a:sym typeface="Caveat Brush"/>
              </a:rPr>
              <a:t> </a:t>
            </a:r>
            <a:r>
              <a:rPr lang="en"/>
              <a:t>Clustering the recipes was a challenge as we wanted the clustering to be relevant to the taste of the food item. According to the research paper </a:t>
            </a:r>
            <a:r>
              <a:rPr baseline="30000" lang="en"/>
              <a:t>[1]</a:t>
            </a:r>
            <a:r>
              <a:rPr lang="en"/>
              <a:t> nutrients like protein, carbohydrates, fats, etc influence the taste of the food item. Hence we applied kmeans on the nutrient values after scaling them to per 1000 calories.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2000">
                <a:latin typeface="Caveat Brush"/>
                <a:ea typeface="Caveat Brush"/>
                <a:cs typeface="Caveat Brush"/>
                <a:sym typeface="Caveat Brush"/>
              </a:rPr>
              <a:t>2</a:t>
            </a:r>
            <a:r>
              <a:rPr lang="en" sz="2000">
                <a:latin typeface="Caveat Brush"/>
                <a:ea typeface="Caveat Brush"/>
                <a:cs typeface="Caveat Brush"/>
                <a:sym typeface="Caveat Brush"/>
              </a:rPr>
              <a:t>. Non desirable cluster being chosen majority of times during exploration initially:</a:t>
            </a:r>
            <a:r>
              <a:rPr lang="en" sz="2600">
                <a:latin typeface="Caveat Brush"/>
                <a:ea typeface="Caveat Brush"/>
                <a:cs typeface="Caveat Brush"/>
                <a:sym typeface="Caveat Brush"/>
              </a:rPr>
              <a:t> </a:t>
            </a:r>
            <a:r>
              <a:rPr lang="en"/>
              <a:t>It so may happen during the initial phase where exploration is given priority, a specific cluster might get recommended everytime randomly and even though the user doesn’t prefer that cluster, the same cluster would be recommended during exploitation too as others mean would still be 0. Hence to tackle this initial mean ratings have been set to 2 instead of 0.</a:t>
            </a:r>
            <a:endParaRPr/>
          </a:p>
          <a:p>
            <a:pPr indent="0" lvl="0" marL="0" rtl="0" algn="l">
              <a:lnSpc>
                <a:spcPct val="100000"/>
              </a:lnSpc>
              <a:spcBef>
                <a:spcPts val="0"/>
              </a:spcBef>
              <a:spcAft>
                <a:spcPts val="0"/>
              </a:spcAft>
              <a:buNone/>
            </a:pPr>
            <a:r>
              <a:rPr lang="en" sz="2000">
                <a:latin typeface="Caveat Brush"/>
                <a:ea typeface="Caveat Brush"/>
                <a:cs typeface="Caveat Brush"/>
                <a:sym typeface="Caveat Brush"/>
              </a:rPr>
              <a:t>3. Epsilon becoming too small:</a:t>
            </a:r>
            <a:r>
              <a:rPr lang="en" sz="2600">
                <a:latin typeface="Caveat Brush"/>
                <a:ea typeface="Caveat Brush"/>
                <a:cs typeface="Caveat Brush"/>
                <a:sym typeface="Caveat Brush"/>
              </a:rPr>
              <a:t> </a:t>
            </a:r>
            <a:r>
              <a:rPr lang="en"/>
              <a:t>Due to decaying epsilon, epsilon may become too small and exploration would never happen. This would lead to similar recommendations from there on. Hence we have put a lower bound on the value of epsilon such that it won’t decay below the lower bound so that a minimal amount of exploration would always persist.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511" name="Google Shape;511;p64"/>
          <p:cNvSpPr txBox="1"/>
          <p:nvPr/>
        </p:nvSpPr>
        <p:spPr>
          <a:xfrm>
            <a:off x="989850" y="4264675"/>
            <a:ext cx="7708200" cy="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Albert Sans"/>
                <a:ea typeface="Albert Sans"/>
                <a:cs typeface="Albert Sans"/>
                <a:sym typeface="Albert Sans"/>
              </a:rPr>
              <a:t>[1] van Langeveld, Astrid &amp; Gibbons, Shannon &amp; Koelliker, Yvonne &amp; Civille, Gail &amp; de Vries, Jeanne &amp; Graaf, Cees &amp; Mars, Monica. (2016). The relationship between taste and nutrient content in commercially available foods from the United States. Food Quality and Preference. 57. 10.1016/j.foodqual.2016.10.012.</a:t>
            </a:r>
            <a:endParaRPr i="1"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a:solidFill>
                <a:schemeClr val="dk1"/>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type="title"/>
          </p:nvPr>
        </p:nvSpPr>
        <p:spPr>
          <a:xfrm>
            <a:off x="713100" y="197224"/>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Deployment on Streamlit</a:t>
            </a:r>
            <a:endParaRPr/>
          </a:p>
        </p:txBody>
      </p:sp>
      <p:pic>
        <p:nvPicPr>
          <p:cNvPr id="517" name="Google Shape;517;p65"/>
          <p:cNvPicPr preferRelativeResize="0"/>
          <p:nvPr/>
        </p:nvPicPr>
        <p:blipFill>
          <a:blip r:embed="rId3">
            <a:alphaModFix/>
          </a:blip>
          <a:stretch>
            <a:fillRect/>
          </a:stretch>
        </p:blipFill>
        <p:spPr>
          <a:xfrm>
            <a:off x="859963" y="838625"/>
            <a:ext cx="6424975" cy="4015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txBox="1"/>
          <p:nvPr>
            <p:ph type="title"/>
          </p:nvPr>
        </p:nvSpPr>
        <p:spPr>
          <a:xfrm>
            <a:off x="1456500" y="1843048"/>
            <a:ext cx="6231000" cy="139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9000"/>
              <a:buNone/>
            </a:pPr>
            <a:r>
              <a:rPr lang="en"/>
              <a:t>Thanks!</a:t>
            </a:r>
            <a:endParaRPr/>
          </a:p>
        </p:txBody>
      </p:sp>
      <p:grpSp>
        <p:nvGrpSpPr>
          <p:cNvPr id="523" name="Google Shape;523;p66"/>
          <p:cNvGrpSpPr/>
          <p:nvPr/>
        </p:nvGrpSpPr>
        <p:grpSpPr>
          <a:xfrm>
            <a:off x="126274" y="168426"/>
            <a:ext cx="8818960" cy="4739442"/>
            <a:chOff x="126274" y="168426"/>
            <a:chExt cx="8818960" cy="4739442"/>
          </a:xfrm>
        </p:grpSpPr>
        <p:pic>
          <p:nvPicPr>
            <p:cNvPr id="524" name="Google Shape;524;p66"/>
            <p:cNvPicPr preferRelativeResize="0"/>
            <p:nvPr/>
          </p:nvPicPr>
          <p:blipFill rotWithShape="1">
            <a:blip r:embed="rId3">
              <a:alphaModFix/>
            </a:blip>
            <a:srcRect b="0" l="0" r="0" t="0"/>
            <a:stretch/>
          </p:blipFill>
          <p:spPr>
            <a:xfrm>
              <a:off x="7540784" y="225355"/>
              <a:ext cx="1404450" cy="1391658"/>
            </a:xfrm>
            <a:prstGeom prst="rect">
              <a:avLst/>
            </a:prstGeom>
            <a:noFill/>
            <a:ln>
              <a:noFill/>
            </a:ln>
          </p:spPr>
        </p:pic>
        <p:pic>
          <p:nvPicPr>
            <p:cNvPr id="525" name="Google Shape;525;p66"/>
            <p:cNvPicPr preferRelativeResize="0"/>
            <p:nvPr/>
          </p:nvPicPr>
          <p:blipFill rotWithShape="1">
            <a:blip r:embed="rId4">
              <a:alphaModFix/>
            </a:blip>
            <a:srcRect b="0" l="0" r="0" t="0"/>
            <a:stretch/>
          </p:blipFill>
          <p:spPr>
            <a:xfrm>
              <a:off x="246216" y="3690918"/>
              <a:ext cx="1316901" cy="1216950"/>
            </a:xfrm>
            <a:prstGeom prst="rect">
              <a:avLst/>
            </a:prstGeom>
            <a:noFill/>
            <a:ln>
              <a:noFill/>
            </a:ln>
          </p:spPr>
        </p:pic>
        <p:pic>
          <p:nvPicPr>
            <p:cNvPr id="526" name="Google Shape;526;p66"/>
            <p:cNvPicPr preferRelativeResize="0"/>
            <p:nvPr/>
          </p:nvPicPr>
          <p:blipFill rotWithShape="1">
            <a:blip r:embed="rId5">
              <a:alphaModFix/>
            </a:blip>
            <a:srcRect b="0" l="0" r="0" t="0"/>
            <a:stretch/>
          </p:blipFill>
          <p:spPr>
            <a:xfrm rot="-1705876">
              <a:off x="221461" y="507920"/>
              <a:ext cx="1632177" cy="813336"/>
            </a:xfrm>
            <a:prstGeom prst="rect">
              <a:avLst/>
            </a:prstGeom>
            <a:noFill/>
            <a:ln>
              <a:noFill/>
            </a:ln>
          </p:spPr>
        </p:pic>
        <p:pic>
          <p:nvPicPr>
            <p:cNvPr id="527" name="Google Shape;527;p66"/>
            <p:cNvPicPr preferRelativeResize="0"/>
            <p:nvPr/>
          </p:nvPicPr>
          <p:blipFill rotWithShape="1">
            <a:blip r:embed="rId6">
              <a:alphaModFix/>
            </a:blip>
            <a:srcRect b="0" l="0" r="0" t="0"/>
            <a:stretch/>
          </p:blipFill>
          <p:spPr>
            <a:xfrm>
              <a:off x="7725234" y="3923607"/>
              <a:ext cx="1166393" cy="9837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484500" y="1868525"/>
            <a:ext cx="5544900" cy="154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5700"/>
              <a:t>Dataset Creation &amp; Scraping</a:t>
            </a:r>
            <a:endParaRPr sz="5700"/>
          </a:p>
        </p:txBody>
      </p:sp>
      <p:grpSp>
        <p:nvGrpSpPr>
          <p:cNvPr id="289" name="Google Shape;289;p38"/>
          <p:cNvGrpSpPr/>
          <p:nvPr/>
        </p:nvGrpSpPr>
        <p:grpSpPr>
          <a:xfrm>
            <a:off x="5085200" y="465400"/>
            <a:ext cx="3797901" cy="4075276"/>
            <a:chOff x="5009000" y="465400"/>
            <a:chExt cx="3797901" cy="4075276"/>
          </a:xfrm>
        </p:grpSpPr>
        <p:pic>
          <p:nvPicPr>
            <p:cNvPr id="290" name="Google Shape;290;p38"/>
            <p:cNvPicPr preferRelativeResize="0"/>
            <p:nvPr/>
          </p:nvPicPr>
          <p:blipFill rotWithShape="1">
            <a:blip r:embed="rId3">
              <a:alphaModFix/>
            </a:blip>
            <a:srcRect b="0" l="0" r="0" t="0"/>
            <a:stretch/>
          </p:blipFill>
          <p:spPr>
            <a:xfrm>
              <a:off x="5009000" y="465400"/>
              <a:ext cx="1749175" cy="1538950"/>
            </a:xfrm>
            <a:prstGeom prst="rect">
              <a:avLst/>
            </a:prstGeom>
            <a:noFill/>
            <a:ln>
              <a:noFill/>
            </a:ln>
          </p:spPr>
        </p:pic>
        <p:pic>
          <p:nvPicPr>
            <p:cNvPr id="291" name="Google Shape;291;p38"/>
            <p:cNvPicPr preferRelativeResize="0"/>
            <p:nvPr/>
          </p:nvPicPr>
          <p:blipFill rotWithShape="1">
            <a:blip r:embed="rId4">
              <a:alphaModFix/>
            </a:blip>
            <a:srcRect b="0" l="0" r="0" t="0"/>
            <a:stretch/>
          </p:blipFill>
          <p:spPr>
            <a:xfrm>
              <a:off x="5404963" y="2836488"/>
              <a:ext cx="1396937" cy="1704188"/>
            </a:xfrm>
            <a:prstGeom prst="rect">
              <a:avLst/>
            </a:prstGeom>
            <a:noFill/>
            <a:ln>
              <a:noFill/>
            </a:ln>
          </p:spPr>
        </p:pic>
        <p:pic>
          <p:nvPicPr>
            <p:cNvPr id="292" name="Google Shape;292;p38"/>
            <p:cNvPicPr preferRelativeResize="0"/>
            <p:nvPr/>
          </p:nvPicPr>
          <p:blipFill rotWithShape="1">
            <a:blip r:embed="rId5">
              <a:alphaModFix/>
            </a:blip>
            <a:srcRect b="0" l="0" r="0" t="0"/>
            <a:stretch/>
          </p:blipFill>
          <p:spPr>
            <a:xfrm rot="-799018">
              <a:off x="7010295" y="1700362"/>
              <a:ext cx="1678485" cy="1221577"/>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9"/>
          <p:cNvSpPr txBox="1"/>
          <p:nvPr>
            <p:ph idx="1" type="body"/>
          </p:nvPr>
        </p:nvSpPr>
        <p:spPr>
          <a:xfrm>
            <a:off x="389450" y="2434450"/>
            <a:ext cx="3705600" cy="253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300"/>
              <a:t>Initial Dataset Exploration:</a:t>
            </a:r>
            <a:endParaRPr b="1" sz="1300"/>
          </a:p>
          <a:p>
            <a:pPr indent="-311150" lvl="0" marL="457200" rtl="0" algn="l">
              <a:lnSpc>
                <a:spcPct val="115000"/>
              </a:lnSpc>
              <a:spcBef>
                <a:spcPts val="1000"/>
              </a:spcBef>
              <a:spcAft>
                <a:spcPts val="0"/>
              </a:spcAft>
              <a:buSzPts val="1300"/>
              <a:buChar char="●"/>
            </a:pPr>
            <a:r>
              <a:rPr lang="en" sz="1300"/>
              <a:t>Initially, we attempted to utilize datasets from both Kaggle and Food.com.</a:t>
            </a:r>
            <a:endParaRPr sz="1300"/>
          </a:p>
          <a:p>
            <a:pPr indent="-311150" lvl="0" marL="457200" rtl="0" algn="l">
              <a:lnSpc>
                <a:spcPct val="115000"/>
              </a:lnSpc>
              <a:spcBef>
                <a:spcPts val="0"/>
              </a:spcBef>
              <a:spcAft>
                <a:spcPts val="0"/>
              </a:spcAft>
              <a:buSzPts val="1300"/>
              <a:buChar char="●"/>
            </a:pPr>
            <a:r>
              <a:rPr lang="en" sz="1300"/>
              <a:t>Encountered challenges with a significant number of NaN values in the dataset.</a:t>
            </a:r>
            <a:endParaRPr sz="1300"/>
          </a:p>
          <a:p>
            <a:pPr indent="-311150" lvl="0" marL="457200" rtl="0" algn="l">
              <a:lnSpc>
                <a:spcPct val="115000"/>
              </a:lnSpc>
              <a:spcBef>
                <a:spcPts val="0"/>
              </a:spcBef>
              <a:spcAft>
                <a:spcPts val="0"/>
              </a:spcAft>
              <a:buSzPts val="1300"/>
              <a:buChar char="●"/>
            </a:pPr>
            <a:r>
              <a:rPr lang="en" sz="1300"/>
              <a:t>Identified difficulties in categorizing meals into distinct categories like breakfast, lunch, and dinner due to the lack of clear labeling.</a:t>
            </a:r>
            <a:endParaRPr sz="1300"/>
          </a:p>
        </p:txBody>
      </p:sp>
      <p:pic>
        <p:nvPicPr>
          <p:cNvPr id="298" name="Google Shape;298;p39"/>
          <p:cNvPicPr preferRelativeResize="0"/>
          <p:nvPr/>
        </p:nvPicPr>
        <p:blipFill rotWithShape="1">
          <a:blip r:embed="rId3">
            <a:alphaModFix/>
          </a:blip>
          <a:srcRect b="0" l="0" r="0" t="0"/>
          <a:stretch/>
        </p:blipFill>
        <p:spPr>
          <a:xfrm>
            <a:off x="3976217" y="3919033"/>
            <a:ext cx="738000" cy="987401"/>
          </a:xfrm>
          <a:prstGeom prst="rect">
            <a:avLst/>
          </a:prstGeom>
          <a:noFill/>
          <a:ln>
            <a:noFill/>
          </a:ln>
        </p:spPr>
      </p:pic>
      <p:pic>
        <p:nvPicPr>
          <p:cNvPr id="299" name="Google Shape;299;p39"/>
          <p:cNvPicPr preferRelativeResize="0"/>
          <p:nvPr/>
        </p:nvPicPr>
        <p:blipFill>
          <a:blip r:embed="rId4">
            <a:alphaModFix/>
          </a:blip>
          <a:stretch>
            <a:fillRect/>
          </a:stretch>
        </p:blipFill>
        <p:spPr>
          <a:xfrm>
            <a:off x="389450" y="451850"/>
            <a:ext cx="3586775" cy="1541350"/>
          </a:xfrm>
          <a:prstGeom prst="rect">
            <a:avLst/>
          </a:prstGeom>
          <a:noFill/>
          <a:ln>
            <a:noFill/>
          </a:ln>
        </p:spPr>
      </p:pic>
      <p:pic>
        <p:nvPicPr>
          <p:cNvPr id="300" name="Google Shape;300;p39"/>
          <p:cNvPicPr preferRelativeResize="0"/>
          <p:nvPr/>
        </p:nvPicPr>
        <p:blipFill>
          <a:blip r:embed="rId5">
            <a:alphaModFix/>
          </a:blip>
          <a:stretch>
            <a:fillRect/>
          </a:stretch>
        </p:blipFill>
        <p:spPr>
          <a:xfrm>
            <a:off x="4525000" y="451850"/>
            <a:ext cx="4210701" cy="1541350"/>
          </a:xfrm>
          <a:prstGeom prst="rect">
            <a:avLst/>
          </a:prstGeom>
          <a:noFill/>
          <a:ln>
            <a:noFill/>
          </a:ln>
        </p:spPr>
      </p:pic>
      <p:sp>
        <p:nvSpPr>
          <p:cNvPr id="301" name="Google Shape;301;p39"/>
          <p:cNvSpPr txBox="1"/>
          <p:nvPr>
            <p:ph idx="1" type="body"/>
          </p:nvPr>
        </p:nvSpPr>
        <p:spPr>
          <a:xfrm>
            <a:off x="4525000" y="2434450"/>
            <a:ext cx="3705600" cy="22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300"/>
              <a:t>Alternative Approach: Scraping from AllRecipies.com:</a:t>
            </a:r>
            <a:endParaRPr b="1" sz="1300"/>
          </a:p>
          <a:p>
            <a:pPr indent="-311150" lvl="0" marL="457200" rtl="0" algn="l">
              <a:lnSpc>
                <a:spcPct val="115000"/>
              </a:lnSpc>
              <a:spcBef>
                <a:spcPts val="1000"/>
              </a:spcBef>
              <a:spcAft>
                <a:spcPts val="0"/>
              </a:spcAft>
              <a:buSzPts val="1300"/>
              <a:buChar char="●"/>
            </a:pPr>
            <a:r>
              <a:rPr lang="en" sz="1300"/>
              <a:t>As an alternative, we decided to scrape data directly from AllRecipies.com</a:t>
            </a:r>
            <a:endParaRPr sz="1300"/>
          </a:p>
          <a:p>
            <a:pPr indent="-311150" lvl="0" marL="457200" rtl="0" algn="l">
              <a:lnSpc>
                <a:spcPct val="115000"/>
              </a:lnSpc>
              <a:spcBef>
                <a:spcPts val="0"/>
              </a:spcBef>
              <a:spcAft>
                <a:spcPts val="0"/>
              </a:spcAft>
              <a:buSzPts val="1300"/>
              <a:buChar char="●"/>
            </a:pPr>
            <a:r>
              <a:rPr lang="en" sz="1300"/>
              <a:t>This approach provided us with a superior dataset characterized by clearer meal labels and a reduction in missing data instances.</a:t>
            </a:r>
            <a:endParaRPr sz="1300"/>
          </a:p>
        </p:txBody>
      </p:sp>
      <p:sp>
        <p:nvSpPr>
          <p:cNvPr id="302" name="Google Shape;302;p39"/>
          <p:cNvSpPr txBox="1"/>
          <p:nvPr>
            <p:ph idx="1" type="body"/>
          </p:nvPr>
        </p:nvSpPr>
        <p:spPr>
          <a:xfrm>
            <a:off x="511725" y="2040825"/>
            <a:ext cx="10923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300" u="sng">
                <a:solidFill>
                  <a:srgbClr val="0000FF"/>
                </a:solidFill>
                <a:hlinkClick r:id="rId6">
                  <a:extLst>
                    <a:ext uri="{A12FA001-AC4F-418D-AE19-62706E023703}">
                      <ahyp:hlinkClr val="tx"/>
                    </a:ext>
                  </a:extLst>
                </a:hlinkClick>
              </a:rPr>
              <a:t>Food.com</a:t>
            </a:r>
            <a:endParaRPr sz="1300">
              <a:solidFill>
                <a:srgbClr val="0000FF"/>
              </a:solidFill>
            </a:endParaRPr>
          </a:p>
        </p:txBody>
      </p:sp>
      <p:sp>
        <p:nvSpPr>
          <p:cNvPr id="303" name="Google Shape;303;p39"/>
          <p:cNvSpPr txBox="1"/>
          <p:nvPr>
            <p:ph idx="1" type="body"/>
          </p:nvPr>
        </p:nvSpPr>
        <p:spPr>
          <a:xfrm>
            <a:off x="4768375" y="2040825"/>
            <a:ext cx="14823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300" u="sng">
                <a:solidFill>
                  <a:srgbClr val="0000FF"/>
                </a:solidFill>
                <a:hlinkClick r:id="rId7">
                  <a:extLst>
                    <a:ext uri="{A12FA001-AC4F-418D-AE19-62706E023703}">
                      <ahyp:hlinkClr val="tx"/>
                    </a:ext>
                  </a:extLst>
                </a:hlinkClick>
              </a:rPr>
              <a:t>AllRecipes.com</a:t>
            </a:r>
            <a:endParaRPr sz="1300">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Dataset Scraping</a:t>
            </a:r>
            <a:endParaRPr/>
          </a:p>
        </p:txBody>
      </p:sp>
      <p:sp>
        <p:nvSpPr>
          <p:cNvPr id="309" name="Google Shape;309;p40"/>
          <p:cNvSpPr txBox="1"/>
          <p:nvPr>
            <p:ph idx="4294967295" type="body"/>
          </p:nvPr>
        </p:nvSpPr>
        <p:spPr>
          <a:xfrm>
            <a:off x="712650" y="1260525"/>
            <a:ext cx="3572400" cy="314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utilized the Python library </a:t>
            </a:r>
            <a:r>
              <a:rPr b="1" lang="en"/>
              <a:t>Beautiful Soup</a:t>
            </a:r>
            <a:r>
              <a:rPr lang="en"/>
              <a:t> for scraping data from </a:t>
            </a:r>
            <a:r>
              <a:rPr b="1" lang="en"/>
              <a:t>AllRecipes.com</a:t>
            </a:r>
            <a:r>
              <a:rPr lang="en"/>
              <a:t>.</a:t>
            </a:r>
            <a:endParaRPr/>
          </a:p>
          <a:p>
            <a:pPr indent="-317500" lvl="0" marL="457200" rtl="0" algn="l">
              <a:spcBef>
                <a:spcPts val="0"/>
              </a:spcBef>
              <a:spcAft>
                <a:spcPts val="0"/>
              </a:spcAft>
              <a:buSzPts val="1400"/>
              <a:buChar char="●"/>
            </a:pPr>
            <a:r>
              <a:rPr lang="en"/>
              <a:t>Breakfast comprises 1,132 links, lunch comprises 480 links, and dinner comprises 840 links on AllRecipes.com. </a:t>
            </a:r>
            <a:endParaRPr/>
          </a:p>
          <a:p>
            <a:pPr indent="-317500" lvl="0" marL="457200" rtl="0" algn="l">
              <a:spcBef>
                <a:spcPts val="0"/>
              </a:spcBef>
              <a:spcAft>
                <a:spcPts val="0"/>
              </a:spcAft>
              <a:buSzPts val="1400"/>
              <a:buChar char="●"/>
            </a:pPr>
            <a:r>
              <a:rPr lang="en"/>
              <a:t>The scraping process took approximately 1.5 - 2 hrs.</a:t>
            </a:r>
            <a:endParaRPr/>
          </a:p>
          <a:p>
            <a:pPr indent="-317500" lvl="0" marL="457200" rtl="0" algn="l">
              <a:spcBef>
                <a:spcPts val="0"/>
              </a:spcBef>
              <a:spcAft>
                <a:spcPts val="0"/>
              </a:spcAft>
              <a:buSzPts val="1400"/>
              <a:buChar char="●"/>
            </a:pPr>
            <a:r>
              <a:rPr lang="en"/>
              <a:t>Finally, we created CSV files named </a:t>
            </a:r>
            <a:r>
              <a:rPr b="1" lang="en"/>
              <a:t>breakfast.csv</a:t>
            </a:r>
            <a:r>
              <a:rPr lang="en"/>
              <a:t>, </a:t>
            </a:r>
            <a:r>
              <a:rPr b="1" lang="en"/>
              <a:t>lunch.csv</a:t>
            </a:r>
            <a:r>
              <a:rPr lang="en"/>
              <a:t>, and </a:t>
            </a:r>
            <a:r>
              <a:rPr b="1" lang="en"/>
              <a:t>dinner.csv</a:t>
            </a:r>
            <a:r>
              <a:rPr lang="en"/>
              <a:t>.</a:t>
            </a:r>
            <a:endParaRPr/>
          </a:p>
          <a:p>
            <a:pPr indent="0" lvl="0" marL="0" rtl="0" algn="l">
              <a:spcBef>
                <a:spcPts val="1200"/>
              </a:spcBef>
              <a:spcAft>
                <a:spcPts val="0"/>
              </a:spcAft>
              <a:buNone/>
            </a:pPr>
            <a:r>
              <a:t/>
            </a:r>
            <a:endParaRPr/>
          </a:p>
          <a:p>
            <a:pPr indent="0" lvl="0" marL="0" rtl="0" algn="l">
              <a:lnSpc>
                <a:spcPct val="115000"/>
              </a:lnSpc>
              <a:spcBef>
                <a:spcPts val="1200"/>
              </a:spcBef>
              <a:spcAft>
                <a:spcPts val="1200"/>
              </a:spcAft>
              <a:buSzPts val="1400"/>
              <a:buNone/>
            </a:pPr>
            <a:r>
              <a:t/>
            </a:r>
            <a:endParaRPr/>
          </a:p>
        </p:txBody>
      </p:sp>
      <p:pic>
        <p:nvPicPr>
          <p:cNvPr id="310" name="Google Shape;310;p40"/>
          <p:cNvPicPr preferRelativeResize="0"/>
          <p:nvPr/>
        </p:nvPicPr>
        <p:blipFill>
          <a:blip r:embed="rId3">
            <a:alphaModFix/>
          </a:blip>
          <a:stretch>
            <a:fillRect/>
          </a:stretch>
        </p:blipFill>
        <p:spPr>
          <a:xfrm>
            <a:off x="4947250" y="465500"/>
            <a:ext cx="3629925" cy="1365800"/>
          </a:xfrm>
          <a:prstGeom prst="rect">
            <a:avLst/>
          </a:prstGeom>
          <a:noFill/>
          <a:ln>
            <a:noFill/>
          </a:ln>
        </p:spPr>
      </p:pic>
      <p:pic>
        <p:nvPicPr>
          <p:cNvPr id="311" name="Google Shape;311;p40"/>
          <p:cNvPicPr preferRelativeResize="0"/>
          <p:nvPr/>
        </p:nvPicPr>
        <p:blipFill>
          <a:blip r:embed="rId4">
            <a:alphaModFix/>
          </a:blip>
          <a:stretch>
            <a:fillRect/>
          </a:stretch>
        </p:blipFill>
        <p:spPr>
          <a:xfrm>
            <a:off x="4951650" y="1885950"/>
            <a:ext cx="3629925" cy="1418850"/>
          </a:xfrm>
          <a:prstGeom prst="rect">
            <a:avLst/>
          </a:prstGeom>
          <a:noFill/>
          <a:ln>
            <a:noFill/>
          </a:ln>
        </p:spPr>
      </p:pic>
      <p:pic>
        <p:nvPicPr>
          <p:cNvPr id="312" name="Google Shape;312;p40"/>
          <p:cNvPicPr preferRelativeResize="0"/>
          <p:nvPr/>
        </p:nvPicPr>
        <p:blipFill>
          <a:blip r:embed="rId5">
            <a:alphaModFix/>
          </a:blip>
          <a:stretch>
            <a:fillRect/>
          </a:stretch>
        </p:blipFill>
        <p:spPr>
          <a:xfrm>
            <a:off x="4947250" y="3388725"/>
            <a:ext cx="3629925" cy="133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713100" y="465499"/>
            <a:ext cx="7717800" cy="64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Dataset Scraping</a:t>
            </a:r>
            <a:endParaRPr/>
          </a:p>
        </p:txBody>
      </p:sp>
      <p:pic>
        <p:nvPicPr>
          <p:cNvPr id="318" name="Google Shape;318;p41"/>
          <p:cNvPicPr preferRelativeResize="0"/>
          <p:nvPr/>
        </p:nvPicPr>
        <p:blipFill>
          <a:blip r:embed="rId3">
            <a:alphaModFix/>
          </a:blip>
          <a:stretch>
            <a:fillRect/>
          </a:stretch>
        </p:blipFill>
        <p:spPr>
          <a:xfrm>
            <a:off x="4760150" y="601788"/>
            <a:ext cx="2986174" cy="3939925"/>
          </a:xfrm>
          <a:prstGeom prst="rect">
            <a:avLst/>
          </a:prstGeom>
          <a:noFill/>
          <a:ln>
            <a:noFill/>
          </a:ln>
        </p:spPr>
      </p:pic>
      <p:sp>
        <p:nvSpPr>
          <p:cNvPr id="319" name="Google Shape;319;p41"/>
          <p:cNvSpPr txBox="1"/>
          <p:nvPr>
            <p:ph idx="4294967295" type="body"/>
          </p:nvPr>
        </p:nvSpPr>
        <p:spPr>
          <a:xfrm>
            <a:off x="712650" y="1260525"/>
            <a:ext cx="3572400" cy="31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nutrition data available on the site, which best fits our needs. We scraped this data and included it as columns in our dataframe.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i="1" lang="en" sz="1200"/>
              <a:t>Philosophy:</a:t>
            </a:r>
            <a:r>
              <a:rPr lang="en" sz="1200"/>
              <a:t> </a:t>
            </a:r>
            <a:r>
              <a:rPr i="1" lang="en" sz="1200"/>
              <a:t>Our main idea was to keep things real. We wanted to use data that reflects how people actually eat every day. By getting information from AllRecipes.com, we aimed to give practical advice that fits real-life eating habits. This way, our recommendations could be more helpful and relevant to users.</a:t>
            </a:r>
            <a:endParaRPr i="1" sz="12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15000"/>
              </a:lnSpc>
              <a:spcBef>
                <a:spcPts val="1200"/>
              </a:spcBef>
              <a:spcAft>
                <a:spcPts val="1200"/>
              </a:spcAft>
              <a:buSzPts val="14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636900" y="1868525"/>
            <a:ext cx="5544900" cy="154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5700"/>
              <a:t>Approach - 1</a:t>
            </a:r>
            <a:endParaRPr sz="5700"/>
          </a:p>
        </p:txBody>
      </p:sp>
      <p:sp>
        <p:nvSpPr>
          <p:cNvPr id="325" name="Google Shape;325;p42"/>
          <p:cNvSpPr txBox="1"/>
          <p:nvPr>
            <p:ph idx="1" type="subTitle"/>
          </p:nvPr>
        </p:nvSpPr>
        <p:spPr>
          <a:xfrm>
            <a:off x="636900" y="3465950"/>
            <a:ext cx="4566600" cy="4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Contextual Multi-Armed Bandits, Linear UCB, Epsilon-Greedy</a:t>
            </a:r>
            <a:endParaRPr/>
          </a:p>
        </p:txBody>
      </p:sp>
      <p:grpSp>
        <p:nvGrpSpPr>
          <p:cNvPr id="326" name="Google Shape;326;p42"/>
          <p:cNvGrpSpPr/>
          <p:nvPr/>
        </p:nvGrpSpPr>
        <p:grpSpPr>
          <a:xfrm>
            <a:off x="5085200" y="465400"/>
            <a:ext cx="3797901" cy="4075276"/>
            <a:chOff x="5009000" y="465400"/>
            <a:chExt cx="3797901" cy="4075276"/>
          </a:xfrm>
        </p:grpSpPr>
        <p:pic>
          <p:nvPicPr>
            <p:cNvPr id="327" name="Google Shape;327;p42"/>
            <p:cNvPicPr preferRelativeResize="0"/>
            <p:nvPr/>
          </p:nvPicPr>
          <p:blipFill rotWithShape="1">
            <a:blip r:embed="rId3">
              <a:alphaModFix/>
            </a:blip>
            <a:srcRect b="0" l="0" r="0" t="0"/>
            <a:stretch/>
          </p:blipFill>
          <p:spPr>
            <a:xfrm>
              <a:off x="5009000" y="465400"/>
              <a:ext cx="1749175" cy="1538950"/>
            </a:xfrm>
            <a:prstGeom prst="rect">
              <a:avLst/>
            </a:prstGeom>
            <a:noFill/>
            <a:ln>
              <a:noFill/>
            </a:ln>
          </p:spPr>
        </p:pic>
        <p:pic>
          <p:nvPicPr>
            <p:cNvPr id="328" name="Google Shape;328;p42"/>
            <p:cNvPicPr preferRelativeResize="0"/>
            <p:nvPr/>
          </p:nvPicPr>
          <p:blipFill rotWithShape="1">
            <a:blip r:embed="rId4">
              <a:alphaModFix/>
            </a:blip>
            <a:srcRect b="0" l="0" r="0" t="0"/>
            <a:stretch/>
          </p:blipFill>
          <p:spPr>
            <a:xfrm>
              <a:off x="5404963" y="2836488"/>
              <a:ext cx="1396937" cy="1704188"/>
            </a:xfrm>
            <a:prstGeom prst="rect">
              <a:avLst/>
            </a:prstGeom>
            <a:noFill/>
            <a:ln>
              <a:noFill/>
            </a:ln>
          </p:spPr>
        </p:pic>
        <p:pic>
          <p:nvPicPr>
            <p:cNvPr id="329" name="Google Shape;329;p42"/>
            <p:cNvPicPr preferRelativeResize="0"/>
            <p:nvPr/>
          </p:nvPicPr>
          <p:blipFill rotWithShape="1">
            <a:blip r:embed="rId5">
              <a:alphaModFix/>
            </a:blip>
            <a:srcRect b="0" l="0" r="0" t="0"/>
            <a:stretch/>
          </p:blipFill>
          <p:spPr>
            <a:xfrm rot="-799018">
              <a:off x="7010295" y="1700362"/>
              <a:ext cx="1678485" cy="1221577"/>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713100" y="1370850"/>
            <a:ext cx="4985400" cy="240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Data Preprocessing</a:t>
            </a:r>
            <a:endParaRPr/>
          </a:p>
        </p:txBody>
      </p:sp>
      <p:grpSp>
        <p:nvGrpSpPr>
          <p:cNvPr id="335" name="Google Shape;335;p43"/>
          <p:cNvGrpSpPr/>
          <p:nvPr/>
        </p:nvGrpSpPr>
        <p:grpSpPr>
          <a:xfrm>
            <a:off x="5509661" y="349975"/>
            <a:ext cx="3218365" cy="4325224"/>
            <a:chOff x="5509661" y="349975"/>
            <a:chExt cx="3218365" cy="4325224"/>
          </a:xfrm>
        </p:grpSpPr>
        <p:pic>
          <p:nvPicPr>
            <p:cNvPr id="336" name="Google Shape;336;p43"/>
            <p:cNvPicPr preferRelativeResize="0"/>
            <p:nvPr/>
          </p:nvPicPr>
          <p:blipFill rotWithShape="1">
            <a:blip r:embed="rId3">
              <a:alphaModFix/>
            </a:blip>
            <a:srcRect b="0" l="0" r="0" t="0"/>
            <a:stretch/>
          </p:blipFill>
          <p:spPr>
            <a:xfrm>
              <a:off x="7296419" y="3334349"/>
              <a:ext cx="1431607" cy="1340850"/>
            </a:xfrm>
            <a:prstGeom prst="rect">
              <a:avLst/>
            </a:prstGeom>
            <a:noFill/>
            <a:ln>
              <a:noFill/>
            </a:ln>
          </p:spPr>
        </p:pic>
        <p:pic>
          <p:nvPicPr>
            <p:cNvPr id="337" name="Google Shape;337;p43"/>
            <p:cNvPicPr preferRelativeResize="0"/>
            <p:nvPr/>
          </p:nvPicPr>
          <p:blipFill rotWithShape="1">
            <a:blip r:embed="rId4">
              <a:alphaModFix/>
            </a:blip>
            <a:srcRect b="0" l="0" r="0" t="0"/>
            <a:stretch/>
          </p:blipFill>
          <p:spPr>
            <a:xfrm>
              <a:off x="7178350" y="349975"/>
              <a:ext cx="1431600" cy="1551397"/>
            </a:xfrm>
            <a:prstGeom prst="rect">
              <a:avLst/>
            </a:prstGeom>
            <a:noFill/>
            <a:ln>
              <a:noFill/>
            </a:ln>
          </p:spPr>
        </p:pic>
        <p:pic>
          <p:nvPicPr>
            <p:cNvPr id="338" name="Google Shape;338;p43"/>
            <p:cNvPicPr preferRelativeResize="0"/>
            <p:nvPr/>
          </p:nvPicPr>
          <p:blipFill rotWithShape="1">
            <a:blip r:embed="rId5">
              <a:alphaModFix/>
            </a:blip>
            <a:srcRect b="0" l="0" r="0" t="0"/>
            <a:stretch/>
          </p:blipFill>
          <p:spPr>
            <a:xfrm>
              <a:off x="5509661" y="1748937"/>
              <a:ext cx="1668699" cy="1645616"/>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and Drink Vocabulary - German - 1st grade by Slidesgo">
  <a:themeElements>
    <a:clrScheme name="Simple Light">
      <a:dk1>
        <a:srgbClr val="272525"/>
      </a:dk1>
      <a:lt1>
        <a:srgbClr val="FFFFFF"/>
      </a:lt1>
      <a:dk2>
        <a:srgbClr val="F0E8E0"/>
      </a:dk2>
      <a:lt2>
        <a:srgbClr val="F9EAA0"/>
      </a:lt2>
      <a:accent1>
        <a:srgbClr val="D59F56"/>
      </a:accent1>
      <a:accent2>
        <a:srgbClr val="ECC871"/>
      </a:accent2>
      <a:accent3>
        <a:srgbClr val="D47A7B"/>
      </a:accent3>
      <a:accent4>
        <a:srgbClr val="A95A46"/>
      </a:accent4>
      <a:accent5>
        <a:srgbClr val="A7DCD2"/>
      </a:accent5>
      <a:accent6>
        <a:srgbClr val="B7DD8D"/>
      </a:accent6>
      <a:hlink>
        <a:srgbClr val="27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